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 id="2147483702" r:id="rId5"/>
  </p:sldMasterIdLst>
  <p:notesMasterIdLst>
    <p:notesMasterId r:id="rId18"/>
  </p:notesMasterIdLst>
  <p:sldIdLst>
    <p:sldId id="1299" r:id="rId6"/>
    <p:sldId id="1282" r:id="rId7"/>
    <p:sldId id="1290" r:id="rId8"/>
    <p:sldId id="1291" r:id="rId9"/>
    <p:sldId id="1292" r:id="rId10"/>
    <p:sldId id="1293" r:id="rId11"/>
    <p:sldId id="1294" r:id="rId12"/>
    <p:sldId id="1296" r:id="rId13"/>
    <p:sldId id="1297" r:id="rId14"/>
    <p:sldId id="1298" r:id="rId15"/>
    <p:sldId id="1295" r:id="rId16"/>
    <p:sldId id="1250" r:id="rId1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88" userDrawn="1">
          <p15:clr>
            <a:srgbClr val="A4A3A4"/>
          </p15:clr>
        </p15:guide>
        <p15:guide id="2" pos="144" userDrawn="1">
          <p15:clr>
            <a:srgbClr val="A4A3A4"/>
          </p15:clr>
        </p15:guide>
        <p15:guide id="3" orient="horz" pos="852" userDrawn="1">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9D2ED"/>
    <a:srgbClr val="00717D"/>
    <a:srgbClr val="223366"/>
    <a:srgbClr val="E8ECF8"/>
    <a:srgbClr val="851910"/>
    <a:srgbClr val="0000FF"/>
    <a:srgbClr val="FFCD8C"/>
    <a:srgbClr val="9F5900"/>
    <a:srgbClr val="FF33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038298-B1BC-5C25-B04F-9F186435E672}" v="1013" dt="2024-03-29T08:43:35.782"/>
    <p1510:client id="{0B3B84C8-9671-955A-8288-D3028EDB2E60}" v="306" dt="2024-03-29T15:12:51.007"/>
    <p1510:client id="{140AA545-8CBA-8408-083D-90427F875B21}" v="1" dt="2024-03-29T08:44:35.550"/>
    <p1510:client id="{18F3CFDC-7565-CE9F-5928-242C6A3A7201}" v="5" dt="2024-03-29T07:25:13.112"/>
    <p1510:client id="{6F032164-4CA9-97A2-2205-9755425C9AF8}" v="409" dt="2024-03-29T10:25:41.213"/>
    <p1510:client id="{AB15FD2F-3920-B150-1CC4-795C297A1E27}" v="992" dt="2024-03-29T15:02:21.674"/>
    <p1510:client id="{AF3E47F6-0477-6BB3-668D-C15CA3F67725}" v="530" dt="2024-03-29T15:12:51.8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1402" y="67"/>
      </p:cViewPr>
      <p:guideLst>
        <p:guide orient="horz" pos="588"/>
        <p:guide pos="144"/>
        <p:guide orient="horz" pos="852"/>
      </p:guideLst>
    </p:cSldViewPr>
  </p:slideViewPr>
  <p:notesTextViewPr>
    <p:cViewPr>
      <p:scale>
        <a:sx n="1" d="1"/>
        <a:sy n="1" d="1"/>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notesMaster" Target="notesMasters/notesMaster1.xml"/><Relationship Id="rId3" Type="http://schemas.openxmlformats.org/officeDocument/2006/relationships/customXml" Target="../customXml/item3.xml"/><Relationship Id="rId222"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26"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20" Type="http://customschemas.google.com/relationships/presentationmetadata" Target="metadata"/><Relationship Id="rId225"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10" Type="http://schemas.openxmlformats.org/officeDocument/2006/relationships/slide" Target="slides/slide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rthak Boralkar" userId="53f1e64aeb28f382" providerId="LiveId" clId="{76EF456E-2497-4E1A-9F7D-CC6D3BDD2A66}"/>
    <pc:docChg chg="undo redo custSel addSld delSld modSld">
      <pc:chgData name="Sarthak Boralkar" userId="53f1e64aeb28f382" providerId="LiveId" clId="{76EF456E-2497-4E1A-9F7D-CC6D3BDD2A66}" dt="2024-03-30T06:31:56.394" v="414" actId="20577"/>
      <pc:docMkLst>
        <pc:docMk/>
      </pc:docMkLst>
      <pc:sldChg chg="addSp modSp add del mod">
        <pc:chgData name="Sarthak Boralkar" userId="53f1e64aeb28f382" providerId="LiveId" clId="{76EF456E-2497-4E1A-9F7D-CC6D3BDD2A66}" dt="2024-03-30T06:30:21.911" v="387" actId="2696"/>
        <pc:sldMkLst>
          <pc:docMk/>
          <pc:sldMk cId="0" sldId="292"/>
        </pc:sldMkLst>
        <pc:spChg chg="add mod">
          <ac:chgData name="Sarthak Boralkar" userId="53f1e64aeb28f382" providerId="LiveId" clId="{76EF456E-2497-4E1A-9F7D-CC6D3BDD2A66}" dt="2024-03-30T06:22:20.875" v="139"/>
          <ac:spMkLst>
            <pc:docMk/>
            <pc:sldMk cId="0" sldId="292"/>
            <ac:spMk id="2" creationId="{F7EAF04A-DAC3-9ED4-4A02-DA28E913755B}"/>
          </ac:spMkLst>
        </pc:spChg>
        <pc:spChg chg="add mod">
          <ac:chgData name="Sarthak Boralkar" userId="53f1e64aeb28f382" providerId="LiveId" clId="{76EF456E-2497-4E1A-9F7D-CC6D3BDD2A66}" dt="2024-03-30T06:22:20.875" v="139"/>
          <ac:spMkLst>
            <pc:docMk/>
            <pc:sldMk cId="0" sldId="292"/>
            <ac:spMk id="3" creationId="{6CB6E8EB-2EFE-9845-BFCB-346B3A69A767}"/>
          </ac:spMkLst>
        </pc:spChg>
        <pc:spChg chg="add mod">
          <ac:chgData name="Sarthak Boralkar" userId="53f1e64aeb28f382" providerId="LiveId" clId="{76EF456E-2497-4E1A-9F7D-CC6D3BDD2A66}" dt="2024-03-30T06:22:20.875" v="139"/>
          <ac:spMkLst>
            <pc:docMk/>
            <pc:sldMk cId="0" sldId="292"/>
            <ac:spMk id="5" creationId="{0B6E71A5-7514-7F3A-795B-C5CD8A6E6D2A}"/>
          </ac:spMkLst>
        </pc:spChg>
        <pc:spChg chg="add mod">
          <ac:chgData name="Sarthak Boralkar" userId="53f1e64aeb28f382" providerId="LiveId" clId="{76EF456E-2497-4E1A-9F7D-CC6D3BDD2A66}" dt="2024-03-30T06:22:20.875" v="139"/>
          <ac:spMkLst>
            <pc:docMk/>
            <pc:sldMk cId="0" sldId="292"/>
            <ac:spMk id="8" creationId="{726F63FA-CBD7-C893-A9F3-F80128BBE591}"/>
          </ac:spMkLst>
        </pc:spChg>
        <pc:spChg chg="add mod">
          <ac:chgData name="Sarthak Boralkar" userId="53f1e64aeb28f382" providerId="LiveId" clId="{76EF456E-2497-4E1A-9F7D-CC6D3BDD2A66}" dt="2024-03-30T06:22:20.875" v="139"/>
          <ac:spMkLst>
            <pc:docMk/>
            <pc:sldMk cId="0" sldId="292"/>
            <ac:spMk id="9" creationId="{FFDB8C22-0671-7E82-C704-33424533EF12}"/>
          </ac:spMkLst>
        </pc:spChg>
        <pc:spChg chg="add mod">
          <ac:chgData name="Sarthak Boralkar" userId="53f1e64aeb28f382" providerId="LiveId" clId="{76EF456E-2497-4E1A-9F7D-CC6D3BDD2A66}" dt="2024-03-30T06:22:20.875" v="139"/>
          <ac:spMkLst>
            <pc:docMk/>
            <pc:sldMk cId="0" sldId="292"/>
            <ac:spMk id="10" creationId="{369E9199-321C-42F9-E72E-E21F9B923F1D}"/>
          </ac:spMkLst>
        </pc:spChg>
        <pc:spChg chg="add mod">
          <ac:chgData name="Sarthak Boralkar" userId="53f1e64aeb28f382" providerId="LiveId" clId="{76EF456E-2497-4E1A-9F7D-CC6D3BDD2A66}" dt="2024-03-30T06:22:20.875" v="139"/>
          <ac:spMkLst>
            <pc:docMk/>
            <pc:sldMk cId="0" sldId="292"/>
            <ac:spMk id="12" creationId="{D643C515-5F79-1AD4-540C-3D0D04B3DBA3}"/>
          </ac:spMkLst>
        </pc:spChg>
        <pc:spChg chg="add mod">
          <ac:chgData name="Sarthak Boralkar" userId="53f1e64aeb28f382" providerId="LiveId" clId="{76EF456E-2497-4E1A-9F7D-CC6D3BDD2A66}" dt="2024-03-30T06:22:20.875" v="139"/>
          <ac:spMkLst>
            <pc:docMk/>
            <pc:sldMk cId="0" sldId="292"/>
            <ac:spMk id="13" creationId="{489BA135-7B97-E1D9-650F-D19615B85EF6}"/>
          </ac:spMkLst>
        </pc:spChg>
        <pc:spChg chg="add mod">
          <ac:chgData name="Sarthak Boralkar" userId="53f1e64aeb28f382" providerId="LiveId" clId="{76EF456E-2497-4E1A-9F7D-CC6D3BDD2A66}" dt="2024-03-30T06:22:20.875" v="139"/>
          <ac:spMkLst>
            <pc:docMk/>
            <pc:sldMk cId="0" sldId="292"/>
            <ac:spMk id="14" creationId="{79104D70-62A1-5A1B-E1CC-2E829D1EFBC2}"/>
          </ac:spMkLst>
        </pc:spChg>
        <pc:spChg chg="add mod">
          <ac:chgData name="Sarthak Boralkar" userId="53f1e64aeb28f382" providerId="LiveId" clId="{76EF456E-2497-4E1A-9F7D-CC6D3BDD2A66}" dt="2024-03-30T06:22:20.875" v="139"/>
          <ac:spMkLst>
            <pc:docMk/>
            <pc:sldMk cId="0" sldId="292"/>
            <ac:spMk id="15" creationId="{B74876E8-65A8-7B02-CEB7-B2A789CF8757}"/>
          </ac:spMkLst>
        </pc:spChg>
        <pc:spChg chg="add mod">
          <ac:chgData name="Sarthak Boralkar" userId="53f1e64aeb28f382" providerId="LiveId" clId="{76EF456E-2497-4E1A-9F7D-CC6D3BDD2A66}" dt="2024-03-30T06:22:20.875" v="139"/>
          <ac:spMkLst>
            <pc:docMk/>
            <pc:sldMk cId="0" sldId="292"/>
            <ac:spMk id="16" creationId="{362A4DAA-B266-2FDF-42FC-D737CDAF63A7}"/>
          </ac:spMkLst>
        </pc:spChg>
        <pc:spChg chg="add mod">
          <ac:chgData name="Sarthak Boralkar" userId="53f1e64aeb28f382" providerId="LiveId" clId="{76EF456E-2497-4E1A-9F7D-CC6D3BDD2A66}" dt="2024-03-30T06:22:20.875" v="139"/>
          <ac:spMkLst>
            <pc:docMk/>
            <pc:sldMk cId="0" sldId="292"/>
            <ac:spMk id="17" creationId="{A78CE9ED-A3BB-5A61-EA08-34B6BD7FC9D4}"/>
          </ac:spMkLst>
        </pc:spChg>
        <pc:spChg chg="mod">
          <ac:chgData name="Sarthak Boralkar" userId="53f1e64aeb28f382" providerId="LiveId" clId="{76EF456E-2497-4E1A-9F7D-CC6D3BDD2A66}" dt="2024-03-29T15:36:36.336" v="7" actId="20577"/>
          <ac:spMkLst>
            <pc:docMk/>
            <pc:sldMk cId="0" sldId="292"/>
            <ac:spMk id="23" creationId="{2909C0C7-360A-0B80-38D4-82EEF27C8CA1}"/>
          </ac:spMkLst>
        </pc:spChg>
        <pc:picChg chg="add mod">
          <ac:chgData name="Sarthak Boralkar" userId="53f1e64aeb28f382" providerId="LiveId" clId="{76EF456E-2497-4E1A-9F7D-CC6D3BDD2A66}" dt="2024-03-30T06:22:20.875" v="139"/>
          <ac:picMkLst>
            <pc:docMk/>
            <pc:sldMk cId="0" sldId="292"/>
            <ac:picMk id="4" creationId="{385E2375-E56E-379C-CBD5-1BAB3F71AFA9}"/>
          </ac:picMkLst>
        </pc:picChg>
        <pc:picChg chg="add mod">
          <ac:chgData name="Sarthak Boralkar" userId="53f1e64aeb28f382" providerId="LiveId" clId="{76EF456E-2497-4E1A-9F7D-CC6D3BDD2A66}" dt="2024-03-30T06:22:20.875" v="139"/>
          <ac:picMkLst>
            <pc:docMk/>
            <pc:sldMk cId="0" sldId="292"/>
            <ac:picMk id="11" creationId="{AA4AE3AD-9E70-6F99-C865-E1D26E1A9D3C}"/>
          </ac:picMkLst>
        </pc:picChg>
        <pc:picChg chg="mod">
          <ac:chgData name="Sarthak Boralkar" userId="53f1e64aeb28f382" providerId="LiveId" clId="{76EF456E-2497-4E1A-9F7D-CC6D3BDD2A66}" dt="2024-03-29T17:05:25.827" v="19" actId="14100"/>
          <ac:picMkLst>
            <pc:docMk/>
            <pc:sldMk cId="0" sldId="292"/>
            <ac:picMk id="22" creationId="{69DAD0D2-2C07-BEEA-4C8D-0FC32AA5BDFD}"/>
          </ac:picMkLst>
        </pc:picChg>
      </pc:sldChg>
      <pc:sldChg chg="modSp mod">
        <pc:chgData name="Sarthak Boralkar" userId="53f1e64aeb28f382" providerId="LiveId" clId="{76EF456E-2497-4E1A-9F7D-CC6D3BDD2A66}" dt="2024-03-30T06:31:56.394" v="414" actId="20577"/>
        <pc:sldMkLst>
          <pc:docMk/>
          <pc:sldMk cId="4017130557" sldId="1294"/>
        </pc:sldMkLst>
        <pc:spChg chg="mod">
          <ac:chgData name="Sarthak Boralkar" userId="53f1e64aeb28f382" providerId="LiveId" clId="{76EF456E-2497-4E1A-9F7D-CC6D3BDD2A66}" dt="2024-03-30T06:31:56.394" v="414" actId="20577"/>
          <ac:spMkLst>
            <pc:docMk/>
            <pc:sldMk cId="4017130557" sldId="1294"/>
            <ac:spMk id="3" creationId="{A111D00F-E3D6-896E-4001-492D6D1DC85F}"/>
          </ac:spMkLst>
        </pc:spChg>
      </pc:sldChg>
      <pc:sldChg chg="addSp delSp modSp mod">
        <pc:chgData name="Sarthak Boralkar" userId="53f1e64aeb28f382" providerId="LiveId" clId="{76EF456E-2497-4E1A-9F7D-CC6D3BDD2A66}" dt="2024-03-30T06:16:13.087" v="136" actId="1035"/>
        <pc:sldMkLst>
          <pc:docMk/>
          <pc:sldMk cId="3104766145" sldId="1296"/>
        </pc:sldMkLst>
        <pc:picChg chg="mod">
          <ac:chgData name="Sarthak Boralkar" userId="53f1e64aeb28f382" providerId="LiveId" clId="{76EF456E-2497-4E1A-9F7D-CC6D3BDD2A66}" dt="2024-03-30T06:16:13.087" v="136" actId="1035"/>
          <ac:picMkLst>
            <pc:docMk/>
            <pc:sldMk cId="3104766145" sldId="1296"/>
            <ac:picMk id="2" creationId="{DE684FEA-4C0D-6183-A2B3-2DCCC94F81BE}"/>
          </ac:picMkLst>
        </pc:picChg>
        <pc:picChg chg="add del mod modCrop">
          <ac:chgData name="Sarthak Boralkar" userId="53f1e64aeb28f382" providerId="LiveId" clId="{76EF456E-2497-4E1A-9F7D-CC6D3BDD2A66}" dt="2024-03-30T06:16:13.087" v="136" actId="1035"/>
          <ac:picMkLst>
            <pc:docMk/>
            <pc:sldMk cId="3104766145" sldId="1296"/>
            <ac:picMk id="4" creationId="{4C9B230B-5194-974D-4AAC-4C2443F1A5B2}"/>
          </ac:picMkLst>
        </pc:picChg>
      </pc:sldChg>
      <pc:sldChg chg="modSp add del mod">
        <pc:chgData name="Sarthak Boralkar" userId="53f1e64aeb28f382" providerId="LiveId" clId="{76EF456E-2497-4E1A-9F7D-CC6D3BDD2A66}" dt="2024-03-30T06:14:32.069" v="110" actId="1076"/>
        <pc:sldMkLst>
          <pc:docMk/>
          <pc:sldMk cId="677830133" sldId="1297"/>
        </pc:sldMkLst>
        <pc:picChg chg="mod">
          <ac:chgData name="Sarthak Boralkar" userId="53f1e64aeb28f382" providerId="LiveId" clId="{76EF456E-2497-4E1A-9F7D-CC6D3BDD2A66}" dt="2024-03-30T06:14:24.631" v="109" actId="1076"/>
          <ac:picMkLst>
            <pc:docMk/>
            <pc:sldMk cId="677830133" sldId="1297"/>
            <ac:picMk id="3" creationId="{AE29B851-2694-8F3B-917B-44B465392EC2}"/>
          </ac:picMkLst>
        </pc:picChg>
        <pc:picChg chg="mod">
          <ac:chgData name="Sarthak Boralkar" userId="53f1e64aeb28f382" providerId="LiveId" clId="{76EF456E-2497-4E1A-9F7D-CC6D3BDD2A66}" dt="2024-03-30T06:14:32.069" v="110" actId="1076"/>
          <ac:picMkLst>
            <pc:docMk/>
            <pc:sldMk cId="677830133" sldId="1297"/>
            <ac:picMk id="4" creationId="{A51CABF8-1724-8EC7-A179-35FF97E79D88}"/>
          </ac:picMkLst>
        </pc:picChg>
      </pc:sldChg>
      <pc:sldChg chg="modSp mod">
        <pc:chgData name="Sarthak Boralkar" userId="53f1e64aeb28f382" providerId="LiveId" clId="{76EF456E-2497-4E1A-9F7D-CC6D3BDD2A66}" dt="2024-03-30T06:21:19.208" v="138" actId="1035"/>
        <pc:sldMkLst>
          <pc:docMk/>
          <pc:sldMk cId="4168856024" sldId="1298"/>
        </pc:sldMkLst>
        <pc:picChg chg="mod modCrop">
          <ac:chgData name="Sarthak Boralkar" userId="53f1e64aeb28f382" providerId="LiveId" clId="{76EF456E-2497-4E1A-9F7D-CC6D3BDD2A66}" dt="2024-03-30T06:21:19.208" v="138" actId="1035"/>
          <ac:picMkLst>
            <pc:docMk/>
            <pc:sldMk cId="4168856024" sldId="1298"/>
            <ac:picMk id="4" creationId="{FD4A4575-5163-B547-8245-2C9158FC3E42}"/>
          </ac:picMkLst>
        </pc:picChg>
        <pc:picChg chg="mod modCrop">
          <ac:chgData name="Sarthak Boralkar" userId="53f1e64aeb28f382" providerId="LiveId" clId="{76EF456E-2497-4E1A-9F7D-CC6D3BDD2A66}" dt="2024-03-30T06:13:08.158" v="62" actId="14100"/>
          <ac:picMkLst>
            <pc:docMk/>
            <pc:sldMk cId="4168856024" sldId="1298"/>
            <ac:picMk id="6" creationId="{BFB9E31A-1DBF-15FF-E144-FEFCC9BF34F8}"/>
          </ac:picMkLst>
        </pc:picChg>
      </pc:sldChg>
      <pc:sldChg chg="addSp delSp modSp new mod">
        <pc:chgData name="Sarthak Boralkar" userId="53f1e64aeb28f382" providerId="LiveId" clId="{76EF456E-2497-4E1A-9F7D-CC6D3BDD2A66}" dt="2024-03-30T06:30:37.978" v="413" actId="1035"/>
        <pc:sldMkLst>
          <pc:docMk/>
          <pc:sldMk cId="2121306186" sldId="1299"/>
        </pc:sldMkLst>
        <pc:spChg chg="add mod">
          <ac:chgData name="Sarthak Boralkar" userId="53f1e64aeb28f382" providerId="LiveId" clId="{76EF456E-2497-4E1A-9F7D-CC6D3BDD2A66}" dt="2024-03-30T06:23:27.554" v="141"/>
          <ac:spMkLst>
            <pc:docMk/>
            <pc:sldMk cId="2121306186" sldId="1299"/>
            <ac:spMk id="2" creationId="{D6F13DA7-9660-2DAA-89D4-A5183E718335}"/>
          </ac:spMkLst>
        </pc:spChg>
        <pc:spChg chg="add mod">
          <ac:chgData name="Sarthak Boralkar" userId="53f1e64aeb28f382" providerId="LiveId" clId="{76EF456E-2497-4E1A-9F7D-CC6D3BDD2A66}" dt="2024-03-30T06:23:27.554" v="141"/>
          <ac:spMkLst>
            <pc:docMk/>
            <pc:sldMk cId="2121306186" sldId="1299"/>
            <ac:spMk id="3" creationId="{288E45EA-3C68-000D-3DDD-8EB61296C74F}"/>
          </ac:spMkLst>
        </pc:spChg>
        <pc:spChg chg="add mod">
          <ac:chgData name="Sarthak Boralkar" userId="53f1e64aeb28f382" providerId="LiveId" clId="{76EF456E-2497-4E1A-9F7D-CC6D3BDD2A66}" dt="2024-03-30T06:23:27.554" v="141"/>
          <ac:spMkLst>
            <pc:docMk/>
            <pc:sldMk cId="2121306186" sldId="1299"/>
            <ac:spMk id="5" creationId="{5CDF8075-CE96-0D28-AF6B-69CFB6DBE283}"/>
          </ac:spMkLst>
        </pc:spChg>
        <pc:spChg chg="add mod">
          <ac:chgData name="Sarthak Boralkar" userId="53f1e64aeb28f382" providerId="LiveId" clId="{76EF456E-2497-4E1A-9F7D-CC6D3BDD2A66}" dt="2024-03-30T06:23:27.554" v="141"/>
          <ac:spMkLst>
            <pc:docMk/>
            <pc:sldMk cId="2121306186" sldId="1299"/>
            <ac:spMk id="6" creationId="{775824D4-6E87-67A1-8FB8-9FB40294E3A7}"/>
          </ac:spMkLst>
        </pc:spChg>
        <pc:spChg chg="add mod">
          <ac:chgData name="Sarthak Boralkar" userId="53f1e64aeb28f382" providerId="LiveId" clId="{76EF456E-2497-4E1A-9F7D-CC6D3BDD2A66}" dt="2024-03-30T06:23:27.554" v="141"/>
          <ac:spMkLst>
            <pc:docMk/>
            <pc:sldMk cId="2121306186" sldId="1299"/>
            <ac:spMk id="7" creationId="{5D8CD1BF-B531-FF01-38A9-59CED5D36802}"/>
          </ac:spMkLst>
        </pc:spChg>
        <pc:spChg chg="add mod">
          <ac:chgData name="Sarthak Boralkar" userId="53f1e64aeb28f382" providerId="LiveId" clId="{76EF456E-2497-4E1A-9F7D-CC6D3BDD2A66}" dt="2024-03-30T06:23:27.554" v="141"/>
          <ac:spMkLst>
            <pc:docMk/>
            <pc:sldMk cId="2121306186" sldId="1299"/>
            <ac:spMk id="8" creationId="{287A188C-CEB1-28A3-7778-FEB1E32468D3}"/>
          </ac:spMkLst>
        </pc:spChg>
        <pc:spChg chg="add mod">
          <ac:chgData name="Sarthak Boralkar" userId="53f1e64aeb28f382" providerId="LiveId" clId="{76EF456E-2497-4E1A-9F7D-CC6D3BDD2A66}" dt="2024-03-30T06:26:56.394" v="323" actId="1036"/>
          <ac:spMkLst>
            <pc:docMk/>
            <pc:sldMk cId="2121306186" sldId="1299"/>
            <ac:spMk id="10" creationId="{1CEB4F6E-635D-113E-F791-04AA43FE9FA4}"/>
          </ac:spMkLst>
        </pc:spChg>
        <pc:spChg chg="add mod">
          <ac:chgData name="Sarthak Boralkar" userId="53f1e64aeb28f382" providerId="LiveId" clId="{76EF456E-2497-4E1A-9F7D-CC6D3BDD2A66}" dt="2024-03-30T06:30:37.978" v="413" actId="1035"/>
          <ac:spMkLst>
            <pc:docMk/>
            <pc:sldMk cId="2121306186" sldId="1299"/>
            <ac:spMk id="11" creationId="{B91A8C97-6FAC-9483-9142-B5E92D132E89}"/>
          </ac:spMkLst>
        </pc:spChg>
        <pc:spChg chg="add mod">
          <ac:chgData name="Sarthak Boralkar" userId="53f1e64aeb28f382" providerId="LiveId" clId="{76EF456E-2497-4E1A-9F7D-CC6D3BDD2A66}" dt="2024-03-30T06:26:47.052" v="304" actId="1036"/>
          <ac:spMkLst>
            <pc:docMk/>
            <pc:sldMk cId="2121306186" sldId="1299"/>
            <ac:spMk id="12" creationId="{A76477D5-073A-8B56-18AB-BF4C5CE92388}"/>
          </ac:spMkLst>
        </pc:spChg>
        <pc:spChg chg="add mod">
          <ac:chgData name="Sarthak Boralkar" userId="53f1e64aeb28f382" providerId="LiveId" clId="{76EF456E-2497-4E1A-9F7D-CC6D3BDD2A66}" dt="2024-03-30T06:28:51.178" v="382" actId="1035"/>
          <ac:spMkLst>
            <pc:docMk/>
            <pc:sldMk cId="2121306186" sldId="1299"/>
            <ac:spMk id="13" creationId="{95167E86-124B-E3FE-AC97-B33C968D6A69}"/>
          </ac:spMkLst>
        </pc:spChg>
        <pc:spChg chg="add mod">
          <ac:chgData name="Sarthak Boralkar" userId="53f1e64aeb28f382" providerId="LiveId" clId="{76EF456E-2497-4E1A-9F7D-CC6D3BDD2A66}" dt="2024-03-30T06:28:45.064" v="370" actId="1036"/>
          <ac:spMkLst>
            <pc:docMk/>
            <pc:sldMk cId="2121306186" sldId="1299"/>
            <ac:spMk id="14" creationId="{A9A4E9CD-64DA-7B80-24DF-D45A0D6F2538}"/>
          </ac:spMkLst>
        </pc:spChg>
        <pc:spChg chg="add del mod">
          <ac:chgData name="Sarthak Boralkar" userId="53f1e64aeb28f382" providerId="LiveId" clId="{76EF456E-2497-4E1A-9F7D-CC6D3BDD2A66}" dt="2024-03-30T06:24:31.299" v="175" actId="478"/>
          <ac:spMkLst>
            <pc:docMk/>
            <pc:sldMk cId="2121306186" sldId="1299"/>
            <ac:spMk id="15" creationId="{647A12AA-21D8-31A6-FE09-5C0AC9E3D1A6}"/>
          </ac:spMkLst>
        </pc:spChg>
        <pc:spChg chg="add mod">
          <ac:chgData name="Sarthak Boralkar" userId="53f1e64aeb28f382" providerId="LiveId" clId="{76EF456E-2497-4E1A-9F7D-CC6D3BDD2A66}" dt="2024-03-30T06:30:37.978" v="413" actId="1035"/>
          <ac:spMkLst>
            <pc:docMk/>
            <pc:sldMk cId="2121306186" sldId="1299"/>
            <ac:spMk id="16" creationId="{C7CFEA37-9A9D-9E99-CE20-9878EE8841DB}"/>
          </ac:spMkLst>
        </pc:spChg>
        <pc:picChg chg="add mod">
          <ac:chgData name="Sarthak Boralkar" userId="53f1e64aeb28f382" providerId="LiveId" clId="{76EF456E-2497-4E1A-9F7D-CC6D3BDD2A66}" dt="2024-03-30T06:30:17.112" v="385" actId="1076"/>
          <ac:picMkLst>
            <pc:docMk/>
            <pc:sldMk cId="2121306186" sldId="1299"/>
            <ac:picMk id="4" creationId="{98105742-F338-6278-F252-04EF2B179042}"/>
          </ac:picMkLst>
        </pc:picChg>
        <pc:picChg chg="add mod">
          <ac:chgData name="Sarthak Boralkar" userId="53f1e64aeb28f382" providerId="LiveId" clId="{76EF456E-2497-4E1A-9F7D-CC6D3BDD2A66}" dt="2024-03-30T06:23:27.554" v="141"/>
          <ac:picMkLst>
            <pc:docMk/>
            <pc:sldMk cId="2121306186" sldId="1299"/>
            <ac:picMk id="9" creationId="{D3DF42D1-386D-9F87-A89A-8CBEF9F9FDF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207278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254420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11089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880271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713428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218482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341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F82D9E-CF8F-D821-0EF0-82F39D6875D4}"/>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29-04-2024</a:t>
            </a:fld>
            <a:endParaRPr lang="en-IN"/>
          </a:p>
        </p:txBody>
      </p:sp>
      <p:sp>
        <p:nvSpPr>
          <p:cNvPr id="3" name="Footer Placeholder 2">
            <a:extLst>
              <a:ext uri="{FF2B5EF4-FFF2-40B4-BE49-F238E27FC236}">
                <a16:creationId xmlns:a16="http://schemas.microsoft.com/office/drawing/2014/main" id="{C23170A1-58D7-78F7-D58A-811ADFF737E5}"/>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4" name="Slide Number Placeholder 3">
            <a:extLst>
              <a:ext uri="{FF2B5EF4-FFF2-40B4-BE49-F238E27FC236}">
                <a16:creationId xmlns:a16="http://schemas.microsoft.com/office/drawing/2014/main" id="{F2A898F9-6042-211C-FE5E-E3195182B7AA}"/>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12397444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8AA64-E432-8D59-6526-E68F7AC80EA1}"/>
              </a:ext>
            </a:extLst>
          </p:cNvPr>
          <p:cNvSpPr>
            <a:spLocks noGrp="1"/>
          </p:cNvSpPr>
          <p:nvPr>
            <p:ph type="title"/>
          </p:nvPr>
        </p:nvSpPr>
        <p:spPr>
          <a:xfrm>
            <a:off x="630238" y="342900"/>
            <a:ext cx="2949575" cy="1200150"/>
          </a:xfrm>
          <a:prstGeom prst="rect">
            <a:avLst/>
          </a:prstGeo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71D2085-944B-0B62-B557-11D0053DE106}"/>
              </a:ext>
            </a:extLst>
          </p:cNvPr>
          <p:cNvSpPr>
            <a:spLocks noGrp="1"/>
          </p:cNvSpPr>
          <p:nvPr>
            <p:ph idx="1"/>
          </p:nvPr>
        </p:nvSpPr>
        <p:spPr>
          <a:xfrm>
            <a:off x="3887788" y="741363"/>
            <a:ext cx="4629150" cy="36544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EB889BD-8520-EE29-14ED-24E88F0C13D6}"/>
              </a:ext>
            </a:extLst>
          </p:cNvPr>
          <p:cNvSpPr>
            <a:spLocks noGrp="1"/>
          </p:cNvSpPr>
          <p:nvPr>
            <p:ph type="body" sz="half" idx="2"/>
          </p:nvPr>
        </p:nvSpPr>
        <p:spPr>
          <a:xfrm>
            <a:off x="630238" y="1543050"/>
            <a:ext cx="2949575" cy="28590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9AA8EC-BC22-DD8C-CC7C-5CD2AD69637C}"/>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29-04-2024</a:t>
            </a:fld>
            <a:endParaRPr lang="en-IN"/>
          </a:p>
        </p:txBody>
      </p:sp>
      <p:sp>
        <p:nvSpPr>
          <p:cNvPr id="6" name="Footer Placeholder 5">
            <a:extLst>
              <a:ext uri="{FF2B5EF4-FFF2-40B4-BE49-F238E27FC236}">
                <a16:creationId xmlns:a16="http://schemas.microsoft.com/office/drawing/2014/main" id="{D07ED4E8-E1B9-BC44-48DF-EA2B09D992CB}"/>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EA28F55D-018D-571C-11FF-8F79FAAA5F70}"/>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7048996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F3725-BD84-E963-3DD7-9EDA57001058}"/>
              </a:ext>
            </a:extLst>
          </p:cNvPr>
          <p:cNvSpPr>
            <a:spLocks noGrp="1"/>
          </p:cNvSpPr>
          <p:nvPr>
            <p:ph type="title"/>
          </p:nvPr>
        </p:nvSpPr>
        <p:spPr>
          <a:xfrm>
            <a:off x="630238" y="342900"/>
            <a:ext cx="2949575" cy="1200150"/>
          </a:xfrm>
          <a:prstGeom prst="rect">
            <a:avLst/>
          </a:prstGeo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A1B5E6C-B120-BDBD-A118-74E930F95320}"/>
              </a:ext>
            </a:extLst>
          </p:cNvPr>
          <p:cNvSpPr>
            <a:spLocks noGrp="1"/>
          </p:cNvSpPr>
          <p:nvPr>
            <p:ph type="pic" idx="1"/>
          </p:nvPr>
        </p:nvSpPr>
        <p:spPr>
          <a:xfrm>
            <a:off x="3887788" y="741363"/>
            <a:ext cx="4629150" cy="36544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80ED917-6757-883A-86C3-14AFBCE31FF0}"/>
              </a:ext>
            </a:extLst>
          </p:cNvPr>
          <p:cNvSpPr>
            <a:spLocks noGrp="1"/>
          </p:cNvSpPr>
          <p:nvPr>
            <p:ph type="body" sz="half" idx="2"/>
          </p:nvPr>
        </p:nvSpPr>
        <p:spPr>
          <a:xfrm>
            <a:off x="630238" y="1543050"/>
            <a:ext cx="2949575" cy="28590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38C69D-33B2-26F1-3AFC-2A4C100F9EB4}"/>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29-04-2024</a:t>
            </a:fld>
            <a:endParaRPr lang="en-IN"/>
          </a:p>
        </p:txBody>
      </p:sp>
      <p:sp>
        <p:nvSpPr>
          <p:cNvPr id="6" name="Footer Placeholder 5">
            <a:extLst>
              <a:ext uri="{FF2B5EF4-FFF2-40B4-BE49-F238E27FC236}">
                <a16:creationId xmlns:a16="http://schemas.microsoft.com/office/drawing/2014/main" id="{1720A899-749A-96A6-52E3-5513E02E156A}"/>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7E5EE06A-6BB2-C7F9-0A30-ECA5F6491262}"/>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17841278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4C180-BF96-096D-0F74-E23F93095807}"/>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AA78D2F-2EAD-1FA2-9475-C228A7E9B4A6}"/>
              </a:ext>
            </a:extLst>
          </p:cNvPr>
          <p:cNvSpPr>
            <a:spLocks noGrp="1"/>
          </p:cNvSpPr>
          <p:nvPr>
            <p:ph type="body" orient="vert" idx="1"/>
          </p:nvPr>
        </p:nvSpPr>
        <p:spPr>
          <a:xfrm>
            <a:off x="628650" y="1370013"/>
            <a:ext cx="7886700" cy="326231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6914C92-1C92-C326-AE2B-EE64852E687B}"/>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29-04-2024</a:t>
            </a:fld>
            <a:endParaRPr lang="en-IN"/>
          </a:p>
        </p:txBody>
      </p:sp>
      <p:sp>
        <p:nvSpPr>
          <p:cNvPr id="5" name="Footer Placeholder 4">
            <a:extLst>
              <a:ext uri="{FF2B5EF4-FFF2-40B4-BE49-F238E27FC236}">
                <a16:creationId xmlns:a16="http://schemas.microsoft.com/office/drawing/2014/main" id="{C42D40DF-8956-65BF-5B16-FCF84638AC22}"/>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58E2B801-4415-647B-D7B8-398663FE2B85}"/>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30280878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935E50-9753-5324-3CBE-2DB02823BAD1}"/>
              </a:ext>
            </a:extLst>
          </p:cNvPr>
          <p:cNvSpPr>
            <a:spLocks noGrp="1"/>
          </p:cNvSpPr>
          <p:nvPr>
            <p:ph type="title" orient="vert"/>
          </p:nvPr>
        </p:nvSpPr>
        <p:spPr>
          <a:xfrm>
            <a:off x="6543675" y="274638"/>
            <a:ext cx="1971675" cy="4357687"/>
          </a:xfrm>
          <a:prstGeom prst="rect">
            <a:avLst/>
          </a:prstGeo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596334F-1BF5-5B8C-3F90-84BF75B51BC0}"/>
              </a:ext>
            </a:extLst>
          </p:cNvPr>
          <p:cNvSpPr>
            <a:spLocks noGrp="1"/>
          </p:cNvSpPr>
          <p:nvPr>
            <p:ph type="body" orient="vert" idx="1"/>
          </p:nvPr>
        </p:nvSpPr>
        <p:spPr>
          <a:xfrm>
            <a:off x="628650" y="274638"/>
            <a:ext cx="5762625" cy="435768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837E210-CB85-84DD-090A-44C7C1797C02}"/>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29-04-2024</a:t>
            </a:fld>
            <a:endParaRPr lang="en-IN"/>
          </a:p>
        </p:txBody>
      </p:sp>
      <p:sp>
        <p:nvSpPr>
          <p:cNvPr id="5" name="Footer Placeholder 4">
            <a:extLst>
              <a:ext uri="{FF2B5EF4-FFF2-40B4-BE49-F238E27FC236}">
                <a16:creationId xmlns:a16="http://schemas.microsoft.com/office/drawing/2014/main" id="{FB46FBE5-BF73-7C52-C3DF-B06D7641ECF1}"/>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5754D43C-F065-8BD6-C622-543D4321EB53}"/>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6542617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7878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userDrawn="1">
  <p:cSld name="Title and 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771877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EBA23-5FDD-5D7E-F6FC-E4A6A7F5FDAF}"/>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81DBF0E-B651-D205-69BC-E38929484D98}"/>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C5EAFE9-FEB4-90FA-7604-E71268E9BE42}"/>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29-04-2024</a:t>
            </a:fld>
            <a:endParaRPr lang="en-IN"/>
          </a:p>
        </p:txBody>
      </p:sp>
      <p:sp>
        <p:nvSpPr>
          <p:cNvPr id="5" name="Footer Placeholder 4">
            <a:extLst>
              <a:ext uri="{FF2B5EF4-FFF2-40B4-BE49-F238E27FC236}">
                <a16:creationId xmlns:a16="http://schemas.microsoft.com/office/drawing/2014/main" id="{90042C0C-D784-7894-6E7A-A3163E7BD218}"/>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597E244B-37C0-9DC6-22CD-EB660918FB6E}"/>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3672296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357B7-1A74-AE21-4231-6A3BD6FFAA7A}"/>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2C8CC2F-5827-22D5-D0CD-6AB9F4163E47}"/>
              </a:ext>
            </a:extLst>
          </p:cNvPr>
          <p:cNvSpPr>
            <a:spLocks noGrp="1"/>
          </p:cNvSpPr>
          <p:nvPr>
            <p:ph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15C6FD5-C3C6-194C-CBBF-F0992989045B}"/>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29-04-2024</a:t>
            </a:fld>
            <a:endParaRPr lang="en-IN"/>
          </a:p>
        </p:txBody>
      </p:sp>
      <p:sp>
        <p:nvSpPr>
          <p:cNvPr id="5" name="Footer Placeholder 4">
            <a:extLst>
              <a:ext uri="{FF2B5EF4-FFF2-40B4-BE49-F238E27FC236}">
                <a16:creationId xmlns:a16="http://schemas.microsoft.com/office/drawing/2014/main" id="{73574B56-D685-4165-F13B-086D869C780F}"/>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6DA53AD0-652A-8B63-B4F8-E64E7976E3AC}"/>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2160378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D8776-064D-C947-6F0A-07C1157DBB5B}"/>
              </a:ext>
            </a:extLst>
          </p:cNvPr>
          <p:cNvSpPr>
            <a:spLocks noGrp="1"/>
          </p:cNvSpPr>
          <p:nvPr>
            <p:ph type="title"/>
          </p:nvPr>
        </p:nvSpPr>
        <p:spPr>
          <a:xfrm>
            <a:off x="623888" y="1282700"/>
            <a:ext cx="7886700" cy="2139950"/>
          </a:xfrm>
          <a:prstGeom prst="rect">
            <a:avLst/>
          </a:prstGeo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D97AF1F-1E9E-C1AB-35F2-7FCF85FEA10C}"/>
              </a:ext>
            </a:extLst>
          </p:cNvPr>
          <p:cNvSpPr>
            <a:spLocks noGrp="1"/>
          </p:cNvSpPr>
          <p:nvPr>
            <p:ph type="body" idx="1"/>
          </p:nvPr>
        </p:nvSpPr>
        <p:spPr>
          <a:xfrm>
            <a:off x="623888" y="3441700"/>
            <a:ext cx="7886700" cy="1125538"/>
          </a:xfrm>
          <a:prstGeom prst="rect">
            <a:avLst/>
          </a:prstGeo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0203F7-4A67-44F8-1EBE-73C704B5F33A}"/>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29-04-2024</a:t>
            </a:fld>
            <a:endParaRPr lang="en-IN"/>
          </a:p>
        </p:txBody>
      </p:sp>
      <p:sp>
        <p:nvSpPr>
          <p:cNvPr id="5" name="Footer Placeholder 4">
            <a:extLst>
              <a:ext uri="{FF2B5EF4-FFF2-40B4-BE49-F238E27FC236}">
                <a16:creationId xmlns:a16="http://schemas.microsoft.com/office/drawing/2014/main" id="{522099F4-B0B6-A02C-D33D-42B8CF9C4F4F}"/>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2463AEAC-197E-65FD-B921-6662926A1BBB}"/>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1390917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DC773-098A-371D-576C-4D005AAD1014}"/>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61678A3-157A-338B-1D0E-5DEA10A09599}"/>
              </a:ext>
            </a:extLst>
          </p:cNvPr>
          <p:cNvSpPr>
            <a:spLocks noGrp="1"/>
          </p:cNvSpPr>
          <p:nvPr>
            <p:ph sz="half" idx="1"/>
          </p:nvPr>
        </p:nvSpPr>
        <p:spPr>
          <a:xfrm>
            <a:off x="628650" y="1370013"/>
            <a:ext cx="386715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0F0D3D6-28A0-B7DB-AA55-7E1AB265D8D3}"/>
              </a:ext>
            </a:extLst>
          </p:cNvPr>
          <p:cNvSpPr>
            <a:spLocks noGrp="1"/>
          </p:cNvSpPr>
          <p:nvPr>
            <p:ph sz="half" idx="2"/>
          </p:nvPr>
        </p:nvSpPr>
        <p:spPr>
          <a:xfrm>
            <a:off x="4648200" y="1370013"/>
            <a:ext cx="386715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8D759DB-2EFB-5AB8-F2C0-4594FD8EF79B}"/>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29-04-2024</a:t>
            </a:fld>
            <a:endParaRPr lang="en-IN"/>
          </a:p>
        </p:txBody>
      </p:sp>
      <p:sp>
        <p:nvSpPr>
          <p:cNvPr id="6" name="Footer Placeholder 5">
            <a:extLst>
              <a:ext uri="{FF2B5EF4-FFF2-40B4-BE49-F238E27FC236}">
                <a16:creationId xmlns:a16="http://schemas.microsoft.com/office/drawing/2014/main" id="{940AB47A-E9F3-E30E-4D25-BDB935FA99D1}"/>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4DF4B1E9-6E84-BC5A-9F68-AC8BD08A64DF}"/>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11676816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11BC7-998D-6DF5-4AE4-39C9EA003C12}"/>
              </a:ext>
            </a:extLst>
          </p:cNvPr>
          <p:cNvSpPr>
            <a:spLocks noGrp="1"/>
          </p:cNvSpPr>
          <p:nvPr>
            <p:ph type="title"/>
          </p:nvPr>
        </p:nvSpPr>
        <p:spPr>
          <a:xfrm>
            <a:off x="630238" y="274638"/>
            <a:ext cx="7886700" cy="993775"/>
          </a:xfrm>
          <a:prstGeom prst="rect">
            <a:avLst/>
          </a:prstGeo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886AF4A-23F2-79CA-C667-8C4F35BF57DD}"/>
              </a:ext>
            </a:extLst>
          </p:cNvPr>
          <p:cNvSpPr>
            <a:spLocks noGrp="1"/>
          </p:cNvSpPr>
          <p:nvPr>
            <p:ph type="body" idx="1"/>
          </p:nvPr>
        </p:nvSpPr>
        <p:spPr>
          <a:xfrm>
            <a:off x="630238" y="1260475"/>
            <a:ext cx="3868737" cy="6191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17276D-1914-7EB5-3698-A01774DF1735}"/>
              </a:ext>
            </a:extLst>
          </p:cNvPr>
          <p:cNvSpPr>
            <a:spLocks noGrp="1"/>
          </p:cNvSpPr>
          <p:nvPr>
            <p:ph sz="half" idx="2"/>
          </p:nvPr>
        </p:nvSpPr>
        <p:spPr>
          <a:xfrm>
            <a:off x="630238" y="1879600"/>
            <a:ext cx="3868737" cy="276225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FACDF0B-5FBC-8A48-3967-A5A9B60BBE1B}"/>
              </a:ext>
            </a:extLst>
          </p:cNvPr>
          <p:cNvSpPr>
            <a:spLocks noGrp="1"/>
          </p:cNvSpPr>
          <p:nvPr>
            <p:ph type="body" sz="quarter" idx="3"/>
          </p:nvPr>
        </p:nvSpPr>
        <p:spPr>
          <a:xfrm>
            <a:off x="4629150" y="1260475"/>
            <a:ext cx="3887788" cy="6191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6AD8437-251D-CB33-46CE-F1B208C3DE0A}"/>
              </a:ext>
            </a:extLst>
          </p:cNvPr>
          <p:cNvSpPr>
            <a:spLocks noGrp="1"/>
          </p:cNvSpPr>
          <p:nvPr>
            <p:ph sz="quarter" idx="4"/>
          </p:nvPr>
        </p:nvSpPr>
        <p:spPr>
          <a:xfrm>
            <a:off x="4629150" y="1879600"/>
            <a:ext cx="3887788" cy="276225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3DB15A-3C4B-088C-31D9-9D7FADA4117E}"/>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29-04-2024</a:t>
            </a:fld>
            <a:endParaRPr lang="en-IN"/>
          </a:p>
        </p:txBody>
      </p:sp>
      <p:sp>
        <p:nvSpPr>
          <p:cNvPr id="8" name="Footer Placeholder 7">
            <a:extLst>
              <a:ext uri="{FF2B5EF4-FFF2-40B4-BE49-F238E27FC236}">
                <a16:creationId xmlns:a16="http://schemas.microsoft.com/office/drawing/2014/main" id="{A2FCD596-67EF-7A66-AED7-23CF46204AB7}"/>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9" name="Slide Number Placeholder 8">
            <a:extLst>
              <a:ext uri="{FF2B5EF4-FFF2-40B4-BE49-F238E27FC236}">
                <a16:creationId xmlns:a16="http://schemas.microsoft.com/office/drawing/2014/main" id="{C4D5DBB6-49F0-7026-4382-9F1CC71BD409}"/>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26448193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E66A4-83CF-94A2-2F9D-EB0EA91EFFEA}"/>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96E68E2-F84C-3629-3FE2-83DD00EACA5E}"/>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29-04-2024</a:t>
            </a:fld>
            <a:endParaRPr lang="en-IN"/>
          </a:p>
        </p:txBody>
      </p:sp>
      <p:sp>
        <p:nvSpPr>
          <p:cNvPr id="4" name="Footer Placeholder 3">
            <a:extLst>
              <a:ext uri="{FF2B5EF4-FFF2-40B4-BE49-F238E27FC236}">
                <a16:creationId xmlns:a16="http://schemas.microsoft.com/office/drawing/2014/main" id="{F04CCCF5-8802-F0B8-E635-C4316F70ED59}"/>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5" name="Slide Number Placeholder 4">
            <a:extLst>
              <a:ext uri="{FF2B5EF4-FFF2-40B4-BE49-F238E27FC236}">
                <a16:creationId xmlns:a16="http://schemas.microsoft.com/office/drawing/2014/main" id="{D93F6E91-77AB-EEFA-9CDE-D8D369E6A539}"/>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17429992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4" name="Rectangle 3">
            <a:extLst>
              <a:ext uri="{FF2B5EF4-FFF2-40B4-BE49-F238E27FC236}">
                <a16:creationId xmlns:a16="http://schemas.microsoft.com/office/drawing/2014/main" id="{B97B0C45-392E-206A-6503-A52CA087AB64}"/>
              </a:ext>
            </a:extLst>
          </p:cNvPr>
          <p:cNvSpPr/>
          <p:nvPr userDrawn="1"/>
        </p:nvSpPr>
        <p:spPr>
          <a:xfrm>
            <a:off x="0" y="122877"/>
            <a:ext cx="9144000"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F9D9AD1-C7C2-FFF1-54BA-8514D18B8369}"/>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5">
            <a:alphaModFix/>
          </a:blip>
          <a:srcRect/>
          <a:stretch/>
        </p:blipFill>
        <p:spPr>
          <a:xfrm>
            <a:off x="7411959" y="234964"/>
            <a:ext cx="852410" cy="284955"/>
          </a:xfrm>
          <a:prstGeom prst="rect">
            <a:avLst/>
          </a:prstGeom>
          <a:noFill/>
          <a:ln>
            <a:noFill/>
          </a:ln>
        </p:spPr>
      </p:pic>
      <p:sp>
        <p:nvSpPr>
          <p:cNvPr id="5" name="TextBox 4">
            <a:extLst>
              <a:ext uri="{FF2B5EF4-FFF2-40B4-BE49-F238E27FC236}">
                <a16:creationId xmlns:a16="http://schemas.microsoft.com/office/drawing/2014/main" id="{8964A484-2963-FBA3-E733-1A64254407DC}"/>
              </a:ext>
            </a:extLst>
          </p:cNvPr>
          <p:cNvSpPr txBox="1"/>
          <p:nvPr userDrawn="1"/>
        </p:nvSpPr>
        <p:spPr>
          <a:xfrm>
            <a:off x="138743" y="189386"/>
            <a:ext cx="345354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a:solidFill>
                  <a:schemeClr val="bg1"/>
                </a:solidFill>
              </a:rPr>
              <a:t>Creating A Future-ready Workforce</a:t>
            </a:r>
          </a:p>
        </p:txBody>
      </p:sp>
    </p:spTree>
  </p:cSld>
  <p:clrMap bg1="lt1" tx1="dk1" bg2="dk2" tx2="lt2" accent1="accent1" accent2="accent2" accent3="accent3" accent4="accent4" accent5="accent5" accent6="accent6" hlink="hlink" folHlink="folHlink"/>
  <p:sldLayoutIdLst>
    <p:sldLayoutId id="2147483687" r:id="rId1"/>
    <p:sldLayoutId id="2147483701" r:id="rId2"/>
    <p:sldLayoutId id="2147483714"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8726114"/>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6F13DA7-9660-2DAA-89D4-A5183E718335}"/>
              </a:ext>
            </a:extLst>
          </p:cNvPr>
          <p:cNvSpPr/>
          <p:nvPr/>
        </p:nvSpPr>
        <p:spPr>
          <a:xfrm>
            <a:off x="5044697" y="5066794"/>
            <a:ext cx="4122549" cy="161945"/>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88E45EA-3C68-000D-3DDD-8EB61296C74F}"/>
              </a:ext>
            </a:extLst>
          </p:cNvPr>
          <p:cNvSpPr/>
          <p:nvPr/>
        </p:nvSpPr>
        <p:spPr>
          <a:xfrm>
            <a:off x="6137328" y="122877"/>
            <a:ext cx="3006671"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erson in a suit talking on a cell phone&#10;&#10;Description automatically generated">
            <a:extLst>
              <a:ext uri="{FF2B5EF4-FFF2-40B4-BE49-F238E27FC236}">
                <a16:creationId xmlns:a16="http://schemas.microsoft.com/office/drawing/2014/main" id="{98105742-F338-6278-F252-04EF2B179042}"/>
              </a:ext>
            </a:extLst>
          </p:cNvPr>
          <p:cNvPicPr>
            <a:picLocks noChangeAspect="1"/>
          </p:cNvPicPr>
          <p:nvPr/>
        </p:nvPicPr>
        <p:blipFill>
          <a:blip r:embed="rId2"/>
          <a:stretch>
            <a:fillRect/>
          </a:stretch>
        </p:blipFill>
        <p:spPr>
          <a:xfrm>
            <a:off x="-2718434" y="-177628"/>
            <a:ext cx="9144000" cy="5143500"/>
          </a:xfrm>
          <a:prstGeom prst="rect">
            <a:avLst/>
          </a:prstGeom>
        </p:spPr>
      </p:pic>
      <p:sp>
        <p:nvSpPr>
          <p:cNvPr id="5" name="TextBox 4">
            <a:extLst>
              <a:ext uri="{FF2B5EF4-FFF2-40B4-BE49-F238E27FC236}">
                <a16:creationId xmlns:a16="http://schemas.microsoft.com/office/drawing/2014/main" id="{5CDF8075-CE96-0D28-AF6B-69CFB6DBE283}"/>
              </a:ext>
            </a:extLst>
          </p:cNvPr>
          <p:cNvSpPr txBox="1"/>
          <p:nvPr/>
        </p:nvSpPr>
        <p:spPr>
          <a:xfrm>
            <a:off x="219934" y="983057"/>
            <a:ext cx="3965230" cy="1384995"/>
          </a:xfrm>
          <a:prstGeom prst="rect">
            <a:avLst/>
          </a:prstGeom>
          <a:noFill/>
        </p:spPr>
        <p:txBody>
          <a:bodyPr wrap="square" rtlCol="0">
            <a:spAutoFit/>
          </a:bodyPr>
          <a:lstStyle/>
          <a:p>
            <a:r>
              <a:rPr lang="en-US" sz="2800" b="1" dirty="0">
                <a:solidFill>
                  <a:srgbClr val="161D23"/>
                </a:solidFill>
              </a:rPr>
              <a:t>NEXT GEN EMPLOYABILITY PROGRAM</a:t>
            </a:r>
          </a:p>
        </p:txBody>
      </p:sp>
      <p:sp>
        <p:nvSpPr>
          <p:cNvPr id="6" name="Rectangle 5">
            <a:extLst>
              <a:ext uri="{FF2B5EF4-FFF2-40B4-BE49-F238E27FC236}">
                <a16:creationId xmlns:a16="http://schemas.microsoft.com/office/drawing/2014/main" id="{775824D4-6E87-67A1-8FB8-9FB40294E3A7}"/>
              </a:ext>
            </a:extLst>
          </p:cNvPr>
          <p:cNvSpPr/>
          <p:nvPr/>
        </p:nvSpPr>
        <p:spPr>
          <a:xfrm>
            <a:off x="338619" y="2452456"/>
            <a:ext cx="23461" cy="1124328"/>
          </a:xfrm>
          <a:prstGeom prst="rect">
            <a:avLst/>
          </a:prstGeom>
          <a:solidFill>
            <a:srgbClr val="851910"/>
          </a:solidFill>
          <a:ln>
            <a:solidFill>
              <a:srgbClr val="85191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5D8CD1BF-B531-FF01-38A9-59CED5D36802}"/>
              </a:ext>
            </a:extLst>
          </p:cNvPr>
          <p:cNvSpPr txBox="1"/>
          <p:nvPr/>
        </p:nvSpPr>
        <p:spPr>
          <a:xfrm>
            <a:off x="389183" y="2453126"/>
            <a:ext cx="2727901" cy="1200329"/>
          </a:xfrm>
          <a:prstGeom prst="rect">
            <a:avLst/>
          </a:prstGeom>
          <a:noFill/>
        </p:spPr>
        <p:txBody>
          <a:bodyPr wrap="square" rtlCol="0">
            <a:spAutoFit/>
          </a:bodyPr>
          <a:lstStyle/>
          <a:p>
            <a:r>
              <a:rPr lang="en-US" sz="2400" dirty="0">
                <a:solidFill>
                  <a:srgbClr val="161D23"/>
                </a:solidFill>
              </a:rPr>
              <a:t>CREATING A FUTURE-READY WORKFORCE</a:t>
            </a:r>
          </a:p>
        </p:txBody>
      </p:sp>
      <p:sp>
        <p:nvSpPr>
          <p:cNvPr id="8" name="Rectangle 7">
            <a:extLst>
              <a:ext uri="{FF2B5EF4-FFF2-40B4-BE49-F238E27FC236}">
                <a16:creationId xmlns:a16="http://schemas.microsoft.com/office/drawing/2014/main" id="{287A188C-CEB1-28A3-7778-FEB1E32468D3}"/>
              </a:ext>
            </a:extLst>
          </p:cNvPr>
          <p:cNvSpPr/>
          <p:nvPr/>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oogle Shape;110;p4" descr="A close up of a sign&#10;&#10;Description automatically generated">
            <a:extLst>
              <a:ext uri="{FF2B5EF4-FFF2-40B4-BE49-F238E27FC236}">
                <a16:creationId xmlns:a16="http://schemas.microsoft.com/office/drawing/2014/main" id="{D3DF42D1-386D-9F87-A89A-8CBEF9F9FDFD}"/>
              </a:ext>
            </a:extLst>
          </p:cNvPr>
          <p:cNvPicPr preferRelativeResize="0"/>
          <p:nvPr/>
        </p:nvPicPr>
        <p:blipFill rotWithShape="1">
          <a:blip r:embed="rId3">
            <a:alphaModFix/>
          </a:blip>
          <a:srcRect/>
          <a:stretch/>
        </p:blipFill>
        <p:spPr>
          <a:xfrm>
            <a:off x="7411959" y="234964"/>
            <a:ext cx="852410" cy="284955"/>
          </a:xfrm>
          <a:prstGeom prst="rect">
            <a:avLst/>
          </a:prstGeom>
          <a:noFill/>
          <a:ln>
            <a:noFill/>
          </a:ln>
        </p:spPr>
      </p:pic>
      <p:sp>
        <p:nvSpPr>
          <p:cNvPr id="10" name="TextBox 9">
            <a:extLst>
              <a:ext uri="{FF2B5EF4-FFF2-40B4-BE49-F238E27FC236}">
                <a16:creationId xmlns:a16="http://schemas.microsoft.com/office/drawing/2014/main" id="{1CEB4F6E-635D-113E-F791-04AA43FE9FA4}"/>
              </a:ext>
            </a:extLst>
          </p:cNvPr>
          <p:cNvSpPr txBox="1"/>
          <p:nvPr/>
        </p:nvSpPr>
        <p:spPr>
          <a:xfrm>
            <a:off x="-23461" y="4051738"/>
            <a:ext cx="1976789" cy="463635"/>
          </a:xfrm>
          <a:prstGeom prst="rect">
            <a:avLst/>
          </a:prstGeom>
          <a:noFill/>
        </p:spPr>
        <p:txBody>
          <a:bodyPr wrap="square" rtlCol="0" anchor="ctr">
            <a:spAutoFit/>
          </a:bodyPr>
          <a:lstStyle/>
          <a:p>
            <a:r>
              <a:rPr lang="en-US" sz="1200" b="1" dirty="0">
                <a:solidFill>
                  <a:srgbClr val="161D23"/>
                </a:solidFill>
              </a:rPr>
              <a:t>Student Name : </a:t>
            </a:r>
          </a:p>
          <a:p>
            <a:r>
              <a:rPr lang="en-US" sz="1200" dirty="0">
                <a:solidFill>
                  <a:srgbClr val="161D23"/>
                </a:solidFill>
              </a:rPr>
              <a:t>Gunjan Ravindra Bhansali</a:t>
            </a:r>
          </a:p>
        </p:txBody>
      </p:sp>
      <p:sp>
        <p:nvSpPr>
          <p:cNvPr id="13" name="TextBox 12">
            <a:extLst>
              <a:ext uri="{FF2B5EF4-FFF2-40B4-BE49-F238E27FC236}">
                <a16:creationId xmlns:a16="http://schemas.microsoft.com/office/drawing/2014/main" id="{95167E86-124B-E3FE-AC97-B33C968D6A69}"/>
              </a:ext>
            </a:extLst>
          </p:cNvPr>
          <p:cNvSpPr txBox="1"/>
          <p:nvPr/>
        </p:nvSpPr>
        <p:spPr>
          <a:xfrm>
            <a:off x="66305" y="4537775"/>
            <a:ext cx="1338878" cy="276999"/>
          </a:xfrm>
          <a:prstGeom prst="rect">
            <a:avLst/>
          </a:prstGeom>
          <a:noFill/>
        </p:spPr>
        <p:txBody>
          <a:bodyPr wrap="square" rtlCol="0" anchor="ctr">
            <a:spAutoFit/>
          </a:bodyPr>
          <a:lstStyle/>
          <a:p>
            <a:r>
              <a:rPr lang="en-US" sz="1200" b="1" dirty="0">
                <a:solidFill>
                  <a:srgbClr val="161D23"/>
                </a:solidFill>
              </a:rPr>
              <a:t>Student ID :</a:t>
            </a:r>
          </a:p>
        </p:txBody>
      </p:sp>
      <p:sp>
        <p:nvSpPr>
          <p:cNvPr id="14" name="TextBox 13">
            <a:extLst>
              <a:ext uri="{FF2B5EF4-FFF2-40B4-BE49-F238E27FC236}">
                <a16:creationId xmlns:a16="http://schemas.microsoft.com/office/drawing/2014/main" id="{A9A4E9CD-64DA-7B80-24DF-D45A0D6F2538}"/>
              </a:ext>
            </a:extLst>
          </p:cNvPr>
          <p:cNvSpPr txBox="1"/>
          <p:nvPr/>
        </p:nvSpPr>
        <p:spPr>
          <a:xfrm>
            <a:off x="58509" y="4711275"/>
            <a:ext cx="2523817" cy="276999"/>
          </a:xfrm>
          <a:prstGeom prst="rect">
            <a:avLst/>
          </a:prstGeom>
          <a:noFill/>
        </p:spPr>
        <p:txBody>
          <a:bodyPr wrap="square" rtlCol="0" anchor="ctr">
            <a:spAutoFit/>
          </a:bodyPr>
          <a:lstStyle/>
          <a:p>
            <a:pPr>
              <a:spcAft>
                <a:spcPts val="600"/>
              </a:spcAft>
            </a:pPr>
            <a:r>
              <a:rPr lang="en-US" sz="1200" dirty="0">
                <a:solidFill>
                  <a:srgbClr val="333333"/>
                </a:solidFill>
                <a:latin typeface="Times New Roman" panose="02020603050405020304" pitchFamily="18" charset="0"/>
                <a:cs typeface="Times New Roman" panose="02020603050405020304" pitchFamily="18" charset="0"/>
              </a:rPr>
              <a:t>STU65e1634a89d3a1709291849</a:t>
            </a: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21306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5" name="TextBox 4">
            <a:extLst>
              <a:ext uri="{FF2B5EF4-FFF2-40B4-BE49-F238E27FC236}">
                <a16:creationId xmlns:a16="http://schemas.microsoft.com/office/drawing/2014/main" id="{9D92B2FF-8614-61F9-FFA7-45E78700C2CC}"/>
              </a:ext>
            </a:extLst>
          </p:cNvPr>
          <p:cNvSpPr txBox="1"/>
          <p:nvPr/>
        </p:nvSpPr>
        <p:spPr>
          <a:xfrm>
            <a:off x="143933" y="683683"/>
            <a:ext cx="4428068" cy="338554"/>
          </a:xfrm>
          <a:prstGeom prst="rect">
            <a:avLst/>
          </a:prstGeom>
          <a:noFill/>
        </p:spPr>
        <p:txBody>
          <a:bodyPr wrap="square">
            <a:spAutoFit/>
          </a:bodyPr>
          <a:lstStyle/>
          <a:p>
            <a:r>
              <a:rPr lang="en-IN" sz="1600" b="1">
                <a:solidFill>
                  <a:srgbClr val="213163"/>
                </a:solidFill>
              </a:rPr>
              <a:t>Modelling &amp; Result</a:t>
            </a:r>
          </a:p>
        </p:txBody>
      </p:sp>
      <p:pic>
        <p:nvPicPr>
          <p:cNvPr id="4" name="Picture 3">
            <a:extLst>
              <a:ext uri="{FF2B5EF4-FFF2-40B4-BE49-F238E27FC236}">
                <a16:creationId xmlns:a16="http://schemas.microsoft.com/office/drawing/2014/main" id="{FD4A4575-5163-B547-8245-2C9158FC3E42}"/>
              </a:ext>
            </a:extLst>
          </p:cNvPr>
          <p:cNvPicPr>
            <a:picLocks noChangeAspect="1"/>
          </p:cNvPicPr>
          <p:nvPr/>
        </p:nvPicPr>
        <p:blipFill rotWithShape="1">
          <a:blip r:embed="rId3"/>
          <a:srcRect l="25755" t="5385" r="24871" b="18429"/>
          <a:stretch/>
        </p:blipFill>
        <p:spPr>
          <a:xfrm>
            <a:off x="207260" y="1022237"/>
            <a:ext cx="4278601" cy="3788478"/>
          </a:xfrm>
          <a:prstGeom prst="rect">
            <a:avLst/>
          </a:prstGeom>
        </p:spPr>
      </p:pic>
      <p:pic>
        <p:nvPicPr>
          <p:cNvPr id="6" name="Picture 5">
            <a:extLst>
              <a:ext uri="{FF2B5EF4-FFF2-40B4-BE49-F238E27FC236}">
                <a16:creationId xmlns:a16="http://schemas.microsoft.com/office/drawing/2014/main" id="{BFB9E31A-1DBF-15FF-E144-FEFCC9BF34F8}"/>
              </a:ext>
            </a:extLst>
          </p:cNvPr>
          <p:cNvPicPr>
            <a:picLocks noChangeAspect="1"/>
          </p:cNvPicPr>
          <p:nvPr/>
        </p:nvPicPr>
        <p:blipFill rotWithShape="1">
          <a:blip r:embed="rId4"/>
          <a:srcRect l="25125" t="5150" r="24362" b="23359"/>
          <a:stretch/>
        </p:blipFill>
        <p:spPr>
          <a:xfrm>
            <a:off x="4712999" y="1022237"/>
            <a:ext cx="4364740" cy="3788478"/>
          </a:xfrm>
          <a:prstGeom prst="rect">
            <a:avLst/>
          </a:prstGeom>
        </p:spPr>
      </p:pic>
    </p:spTree>
    <p:extLst>
      <p:ext uri="{BB962C8B-B14F-4D97-AF65-F5344CB8AC3E}">
        <p14:creationId xmlns:p14="http://schemas.microsoft.com/office/powerpoint/2010/main" val="41688560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02C0F50E-3048-BEA6-6962-A48C023C0388}"/>
              </a:ext>
            </a:extLst>
          </p:cNvPr>
          <p:cNvSpPr txBox="1"/>
          <p:nvPr/>
        </p:nvSpPr>
        <p:spPr>
          <a:xfrm>
            <a:off x="143933" y="683683"/>
            <a:ext cx="4428068" cy="338554"/>
          </a:xfrm>
          <a:prstGeom prst="rect">
            <a:avLst/>
          </a:prstGeom>
          <a:noFill/>
        </p:spPr>
        <p:txBody>
          <a:bodyPr wrap="square">
            <a:spAutoFit/>
          </a:bodyPr>
          <a:lstStyle/>
          <a:p>
            <a:r>
              <a:rPr lang="en-IN" sz="1600" b="1">
                <a:solidFill>
                  <a:srgbClr val="213163"/>
                </a:solidFill>
              </a:rPr>
              <a:t>Conclusion</a:t>
            </a:r>
            <a:endParaRPr lang="en-IN" sz="1600">
              <a:solidFill>
                <a:srgbClr val="213163"/>
              </a:solidFill>
            </a:endParaRPr>
          </a:p>
        </p:txBody>
      </p:sp>
      <p:sp>
        <p:nvSpPr>
          <p:cNvPr id="4" name="TextBox 3">
            <a:extLst>
              <a:ext uri="{FF2B5EF4-FFF2-40B4-BE49-F238E27FC236}">
                <a16:creationId xmlns:a16="http://schemas.microsoft.com/office/drawing/2014/main" id="{EC8B546F-F91E-160B-DC7F-688AFB5A50EA}"/>
              </a:ext>
            </a:extLst>
          </p:cNvPr>
          <p:cNvSpPr txBox="1"/>
          <p:nvPr/>
        </p:nvSpPr>
        <p:spPr>
          <a:xfrm>
            <a:off x="26651" y="1149763"/>
            <a:ext cx="4822517" cy="4185761"/>
          </a:xfrm>
          <a:prstGeom prst="rect">
            <a:avLst/>
          </a:prstGeom>
          <a:noFill/>
        </p:spPr>
        <p:txBody>
          <a:bodyPr wrap="square" lIns="91440" tIns="45720" rIns="91440" bIns="45720" rtlCol="0" anchor="t">
            <a:spAutoFit/>
          </a:bodyPr>
          <a:lstStyle/>
          <a:p>
            <a:r>
              <a:rPr lang="en-US" b="1" dirty="0"/>
              <a:t>Revolutionize Car Rentals</a:t>
            </a:r>
            <a:endParaRPr lang="en-US" b="1"/>
          </a:p>
          <a:p>
            <a:r>
              <a:rPr lang="en-US" dirty="0">
                <a:solidFill>
                  <a:srgbClr val="0D0D0D"/>
                </a:solidFill>
              </a:rPr>
              <a:t>The car rental application will transform the way customers plan and book their transportation needs, providing a superior, technology-driven experience.</a:t>
            </a:r>
            <a:endParaRPr lang="en-US" dirty="0"/>
          </a:p>
          <a:p>
            <a:endParaRPr lang="en-US" dirty="0">
              <a:solidFill>
                <a:srgbClr val="0D0D0D"/>
              </a:solidFill>
            </a:endParaRPr>
          </a:p>
          <a:p>
            <a:r>
              <a:rPr lang="en-US" b="1" dirty="0"/>
              <a:t>Competitive Advantage</a:t>
            </a:r>
          </a:p>
          <a:p>
            <a:r>
              <a:rPr lang="en-US" dirty="0">
                <a:solidFill>
                  <a:srgbClr val="0D0D0D"/>
                </a:solidFill>
              </a:rPr>
              <a:t>Our innovative features and user-centric approach will give us a unique edge in the market and drive customer loyalty.</a:t>
            </a:r>
            <a:endParaRPr lang="en-US" dirty="0"/>
          </a:p>
          <a:p>
            <a:endParaRPr lang="en-US" dirty="0">
              <a:solidFill>
                <a:srgbClr val="0D0D0D"/>
              </a:solidFill>
            </a:endParaRPr>
          </a:p>
          <a:p>
            <a:r>
              <a:rPr lang="en-US" b="1" dirty="0"/>
              <a:t>Scalable Growth</a:t>
            </a:r>
          </a:p>
          <a:p>
            <a:r>
              <a:rPr lang="en-US" dirty="0">
                <a:solidFill>
                  <a:srgbClr val="0D0D0D"/>
                </a:solidFill>
              </a:rPr>
              <a:t>The robust technology stack and cloud-based infrastructure will enable us to rapidly scale the application and expand our reach.</a:t>
            </a:r>
            <a:endParaRPr lang="en-US" dirty="0"/>
          </a:p>
          <a:p>
            <a:endParaRPr lang="en-US" dirty="0">
              <a:solidFill>
                <a:srgbClr val="0D0D0D"/>
              </a:solidFill>
            </a:endParaRPr>
          </a:p>
          <a:p>
            <a:r>
              <a:rPr lang="en-US" dirty="0">
                <a:solidFill>
                  <a:srgbClr val="0D0D0D"/>
                </a:solidFill>
              </a:rPr>
              <a:t>Our application will stand out with its personalized recommendations, seamless booking, and value-added services.</a:t>
            </a:r>
            <a:endParaRPr lang="en-US" dirty="0"/>
          </a:p>
          <a:p>
            <a:endParaRPr lang="en-US" dirty="0">
              <a:solidFill>
                <a:srgbClr val="0D0D0D"/>
              </a:solidFill>
            </a:endParaRPr>
          </a:p>
          <a:p>
            <a:endParaRPr lang="en-US" dirty="0">
              <a:solidFill>
                <a:srgbClr val="0D0D0D"/>
              </a:solidFill>
            </a:endParaRPr>
          </a:p>
        </p:txBody>
      </p:sp>
      <p:pic>
        <p:nvPicPr>
          <p:cNvPr id="2" name="Picture 1" descr="A pen and papers with check marks&#10;&#10;Description automatically generated">
            <a:extLst>
              <a:ext uri="{FF2B5EF4-FFF2-40B4-BE49-F238E27FC236}">
                <a16:creationId xmlns:a16="http://schemas.microsoft.com/office/drawing/2014/main" id="{911873D4-6E45-41A1-3B3A-557C66561EEF}"/>
              </a:ext>
            </a:extLst>
          </p:cNvPr>
          <p:cNvPicPr>
            <a:picLocks noChangeAspect="1"/>
          </p:cNvPicPr>
          <p:nvPr/>
        </p:nvPicPr>
        <p:blipFill rotWithShape="1">
          <a:blip r:embed="rId3"/>
          <a:srcRect t="17" r="7" b="14"/>
          <a:stretch/>
        </p:blipFill>
        <p:spPr>
          <a:xfrm>
            <a:off x="4851997" y="1129050"/>
            <a:ext cx="4104015" cy="2893338"/>
          </a:xfrm>
          <a:prstGeom prst="rect">
            <a:avLst/>
          </a:prstGeom>
        </p:spPr>
      </p:pic>
    </p:spTree>
    <p:extLst>
      <p:ext uri="{BB962C8B-B14F-4D97-AF65-F5344CB8AC3E}">
        <p14:creationId xmlns:p14="http://schemas.microsoft.com/office/powerpoint/2010/main" val="20463212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close-up of a thank you card&#10;&#10;Description automatically generated">
            <a:extLst>
              <a:ext uri="{FF2B5EF4-FFF2-40B4-BE49-F238E27FC236}">
                <a16:creationId xmlns:a16="http://schemas.microsoft.com/office/drawing/2014/main" id="{A93903B1-E7A1-B168-DEC2-0635A4163F59}"/>
              </a:ext>
            </a:extLst>
          </p:cNvPr>
          <p:cNvPicPr>
            <a:picLocks noChangeAspect="1"/>
          </p:cNvPicPr>
          <p:nvPr/>
        </p:nvPicPr>
        <p:blipFill rotWithShape="1">
          <a:blip r:embed="rId3"/>
          <a:srcRect l="9710" t="21904" r="9339"/>
          <a:stretch/>
        </p:blipFill>
        <p:spPr>
          <a:xfrm>
            <a:off x="575375" y="402956"/>
            <a:ext cx="7993251" cy="4337588"/>
          </a:xfrm>
          <a:prstGeom prst="rect">
            <a:avLst/>
          </a:prstGeom>
        </p:spPr>
      </p:pic>
      <p:grpSp>
        <p:nvGrpSpPr>
          <p:cNvPr id="2" name="Group 1">
            <a:extLst>
              <a:ext uri="{FF2B5EF4-FFF2-40B4-BE49-F238E27FC236}">
                <a16:creationId xmlns:a16="http://schemas.microsoft.com/office/drawing/2014/main" id="{CEE0173B-95AD-2DE9-9875-1230DDB2626C}"/>
              </a:ext>
            </a:extLst>
          </p:cNvPr>
          <p:cNvGrpSpPr/>
          <p:nvPr/>
        </p:nvGrpSpPr>
        <p:grpSpPr>
          <a:xfrm>
            <a:off x="3471621" y="3184902"/>
            <a:ext cx="2200759" cy="813661"/>
            <a:chOff x="3246895" y="3184902"/>
            <a:chExt cx="2200759" cy="813661"/>
          </a:xfrm>
        </p:grpSpPr>
        <p:sp>
          <p:nvSpPr>
            <p:cNvPr id="7" name="Rectangle: Rounded Corners 6">
              <a:extLst>
                <a:ext uri="{FF2B5EF4-FFF2-40B4-BE49-F238E27FC236}">
                  <a16:creationId xmlns:a16="http://schemas.microsoft.com/office/drawing/2014/main" id="{7DB8DC4F-8F3C-8864-0B3A-2CEA4109D402}"/>
                </a:ext>
              </a:extLst>
            </p:cNvPr>
            <p:cNvSpPr/>
            <p:nvPr/>
          </p:nvSpPr>
          <p:spPr>
            <a:xfrm>
              <a:off x="3246895" y="3184902"/>
              <a:ext cx="2200759" cy="813661"/>
            </a:xfrm>
            <a:prstGeom prst="roundRect">
              <a:avLst>
                <a:gd name="adj" fmla="val 12730"/>
              </a:avLst>
            </a:prstGeom>
            <a:solidFill>
              <a:schemeClr val="bg1">
                <a:alpha val="44000"/>
              </a:schemeClr>
            </a:solidFill>
            <a:ln>
              <a:solidFill>
                <a:schemeClr val="tx2">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descr="A close up of a logo&#10;&#10;Description automatically generated">
              <a:extLst>
                <a:ext uri="{FF2B5EF4-FFF2-40B4-BE49-F238E27FC236}">
                  <a16:creationId xmlns:a16="http://schemas.microsoft.com/office/drawing/2014/main" id="{D1CBC941-B5EE-0296-38A5-2CB11104E0D2}"/>
                </a:ext>
              </a:extLst>
            </p:cNvPr>
            <p:cNvPicPr>
              <a:picLocks noChangeAspect="1"/>
            </p:cNvPicPr>
            <p:nvPr/>
          </p:nvPicPr>
          <p:blipFill>
            <a:blip r:embed="rId4"/>
            <a:stretch>
              <a:fillRect/>
            </a:stretch>
          </p:blipFill>
          <p:spPr>
            <a:xfrm>
              <a:off x="3551416" y="3332885"/>
              <a:ext cx="1591717" cy="517694"/>
            </a:xfrm>
            <a:prstGeom prst="rect">
              <a:avLst/>
            </a:prstGeom>
          </p:spPr>
        </p:pic>
      </p:grpSp>
    </p:spTree>
    <p:extLst>
      <p:ext uri="{BB962C8B-B14F-4D97-AF65-F5344CB8AC3E}">
        <p14:creationId xmlns:p14="http://schemas.microsoft.com/office/powerpoint/2010/main" val="35443651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grpSp>
        <p:nvGrpSpPr>
          <p:cNvPr id="10" name="Group 9">
            <a:extLst>
              <a:ext uri="{FF2B5EF4-FFF2-40B4-BE49-F238E27FC236}">
                <a16:creationId xmlns:a16="http://schemas.microsoft.com/office/drawing/2014/main" id="{80D2C29E-66A5-D13B-1825-539B2100EB68}"/>
              </a:ext>
            </a:extLst>
          </p:cNvPr>
          <p:cNvGrpSpPr/>
          <p:nvPr/>
        </p:nvGrpSpPr>
        <p:grpSpPr>
          <a:xfrm>
            <a:off x="743919" y="1340601"/>
            <a:ext cx="7656162" cy="3161654"/>
            <a:chOff x="922150" y="1325103"/>
            <a:chExt cx="7656162" cy="3161654"/>
          </a:xfrm>
        </p:grpSpPr>
        <p:sp>
          <p:nvSpPr>
            <p:cNvPr id="3" name="Rectangle 2">
              <a:extLst>
                <a:ext uri="{FF2B5EF4-FFF2-40B4-BE49-F238E27FC236}">
                  <a16:creationId xmlns:a16="http://schemas.microsoft.com/office/drawing/2014/main" id="{FDDCC566-B000-7B3E-F778-C19DE993DFF5}"/>
                </a:ext>
              </a:extLst>
            </p:cNvPr>
            <p:cNvSpPr/>
            <p:nvPr/>
          </p:nvSpPr>
          <p:spPr>
            <a:xfrm>
              <a:off x="1376643" y="1571218"/>
              <a:ext cx="7201669" cy="2623250"/>
            </a:xfrm>
            <a:prstGeom prst="rect">
              <a:avLst/>
            </a:prstGeom>
            <a:solidFill>
              <a:srgbClr val="E8ECF8"/>
            </a:solidFill>
            <a:ln>
              <a:solidFill>
                <a:srgbClr val="2233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1640C382-94E9-1DDA-BE8A-521BEB626F59}"/>
                </a:ext>
              </a:extLst>
            </p:cNvPr>
            <p:cNvSpPr/>
            <p:nvPr/>
          </p:nvSpPr>
          <p:spPr>
            <a:xfrm>
              <a:off x="922150" y="1325103"/>
              <a:ext cx="697424" cy="3161654"/>
            </a:xfrm>
            <a:prstGeom prst="rect">
              <a:avLst/>
            </a:prstGeom>
            <a:solidFill>
              <a:srgbClr val="223366"/>
            </a:solidFill>
            <a:ln>
              <a:solidFill>
                <a:srgbClr val="2233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B8B2F1D2-B3CD-47D4-C97B-3CE2F64AFC82}"/>
                </a:ext>
              </a:extLst>
            </p:cNvPr>
            <p:cNvSpPr txBox="1"/>
            <p:nvPr/>
          </p:nvSpPr>
          <p:spPr>
            <a:xfrm>
              <a:off x="2859380" y="1823109"/>
              <a:ext cx="4409149" cy="30777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pPr>
              <a:r>
                <a:rPr lang="en-US" sz="2000" b="1">
                  <a:solidFill>
                    <a:srgbClr val="223366"/>
                  </a:solidFill>
                  <a:latin typeface="Arial"/>
                  <a:cs typeface="Arial"/>
                </a:rPr>
                <a:t>CAPSTONE PROJECT SHOWCASE</a:t>
              </a:r>
            </a:p>
          </p:txBody>
        </p:sp>
        <p:sp>
          <p:nvSpPr>
            <p:cNvPr id="9" name="TextBox 7">
              <a:extLst>
                <a:ext uri="{FF2B5EF4-FFF2-40B4-BE49-F238E27FC236}">
                  <a16:creationId xmlns:a16="http://schemas.microsoft.com/office/drawing/2014/main" id="{9AF297CE-9F11-2600-2058-A27EC2B5D9D4}"/>
                </a:ext>
              </a:extLst>
            </p:cNvPr>
            <p:cNvSpPr txBox="1"/>
            <p:nvPr/>
          </p:nvSpPr>
          <p:spPr>
            <a:xfrm>
              <a:off x="1899598" y="3431892"/>
              <a:ext cx="6328712"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accent2">
                      <a:lumMod val="75000"/>
                    </a:schemeClr>
                  </a:solidFill>
                  <a:latin typeface="+mj-lt"/>
                </a:rPr>
                <a:t>Abstract | Problem Statement | Project Overview |</a:t>
              </a:r>
              <a:r>
                <a:rPr lang="en-US" sz="1600">
                  <a:solidFill>
                    <a:schemeClr val="accent2">
                      <a:lumMod val="75000"/>
                    </a:schemeClr>
                  </a:solidFill>
                  <a:latin typeface="+mj-lt"/>
                  <a:ea typeface="+mn-lt"/>
                  <a:cs typeface="Poppins"/>
                </a:rPr>
                <a:t> Proposed </a:t>
              </a:r>
              <a:r>
                <a:rPr lang="en-US" sz="1600">
                  <a:solidFill>
                    <a:schemeClr val="accent2">
                      <a:lumMod val="75000"/>
                    </a:schemeClr>
                  </a:solidFill>
                  <a:latin typeface="+mj-lt"/>
                  <a:ea typeface="+mn-lt"/>
                  <a:cs typeface="+mn-lt"/>
                </a:rPr>
                <a:t>Solution </a:t>
              </a:r>
              <a:r>
                <a:rPr lang="en-US" sz="1600">
                  <a:solidFill>
                    <a:schemeClr val="accent2">
                      <a:lumMod val="75000"/>
                    </a:schemeClr>
                  </a:solidFill>
                  <a:latin typeface="+mj-lt"/>
                </a:rPr>
                <a:t>| </a:t>
              </a:r>
              <a:r>
                <a:rPr lang="en-US" sz="1600">
                  <a:solidFill>
                    <a:schemeClr val="accent2">
                      <a:lumMod val="75000"/>
                    </a:schemeClr>
                  </a:solidFill>
                  <a:latin typeface="+mj-lt"/>
                  <a:ea typeface="+mn-lt"/>
                  <a:cs typeface="Poppins"/>
                </a:rPr>
                <a:t>Technology Used</a:t>
              </a:r>
              <a:r>
                <a:rPr lang="en-US" sz="1600">
                  <a:solidFill>
                    <a:schemeClr val="accent2">
                      <a:lumMod val="75000"/>
                    </a:schemeClr>
                  </a:solidFill>
                  <a:latin typeface="+mj-lt"/>
                </a:rPr>
                <a:t> | Modelling &amp; Results </a:t>
              </a:r>
              <a:r>
                <a:rPr lang="en-US" sz="1600">
                  <a:solidFill>
                    <a:schemeClr val="accent2">
                      <a:lumMod val="75000"/>
                    </a:schemeClr>
                  </a:solidFill>
                  <a:latin typeface="+mj-lt"/>
                  <a:ea typeface="+mn-lt"/>
                  <a:cs typeface="+mn-lt"/>
                </a:rPr>
                <a:t>| Conclusion | Q&amp;A</a:t>
              </a:r>
              <a:endParaRPr lang="en-US" sz="1600">
                <a:solidFill>
                  <a:schemeClr val="accent2">
                    <a:lumMod val="75000"/>
                  </a:schemeClr>
                </a:solidFill>
                <a:latin typeface="+mj-lt"/>
                <a:cs typeface="Poppins"/>
              </a:endParaRPr>
            </a:p>
          </p:txBody>
        </p:sp>
        <p:sp>
          <p:nvSpPr>
            <p:cNvPr id="8" name="TextBox 10">
              <a:extLst>
                <a:ext uri="{FF2B5EF4-FFF2-40B4-BE49-F238E27FC236}">
                  <a16:creationId xmlns:a16="http://schemas.microsoft.com/office/drawing/2014/main" id="{D4240D32-9BCC-D793-EF34-3F436C714765}"/>
                </a:ext>
              </a:extLst>
            </p:cNvPr>
            <p:cNvSpPr txBox="1"/>
            <p:nvPr/>
          </p:nvSpPr>
          <p:spPr>
            <a:xfrm>
              <a:off x="2402240" y="2534555"/>
              <a:ext cx="5323429" cy="4955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dirty="0">
                  <a:latin typeface="+mj-lt"/>
                  <a:cs typeface="Arial"/>
                </a:rPr>
                <a:t>CARWALA</a:t>
              </a:r>
            </a:p>
            <a:p>
              <a:pPr algn="ctr">
                <a:lnSpc>
                  <a:spcPts val="1996"/>
                </a:lnSpc>
                <a:spcBef>
                  <a:spcPct val="0"/>
                </a:spcBef>
              </a:pPr>
              <a:r>
                <a:rPr lang="en-US" sz="1600" b="1" dirty="0">
                  <a:latin typeface="+mj-lt"/>
                  <a:cs typeface="Poppins"/>
                </a:rPr>
                <a:t>Car Rental Application with Django Framework</a:t>
              </a:r>
            </a:p>
          </p:txBody>
        </p:sp>
      </p:grpSp>
    </p:spTree>
    <p:extLst>
      <p:ext uri="{BB962C8B-B14F-4D97-AF65-F5344CB8AC3E}">
        <p14:creationId xmlns:p14="http://schemas.microsoft.com/office/powerpoint/2010/main" val="3232110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A4E3A995-569D-073F-9467-C96E076827FA}"/>
              </a:ext>
            </a:extLst>
          </p:cNvPr>
          <p:cNvSpPr txBox="1"/>
          <p:nvPr/>
        </p:nvSpPr>
        <p:spPr>
          <a:xfrm>
            <a:off x="143933" y="683683"/>
            <a:ext cx="4428068" cy="338554"/>
          </a:xfrm>
          <a:prstGeom prst="rect">
            <a:avLst/>
          </a:prstGeom>
          <a:noFill/>
        </p:spPr>
        <p:txBody>
          <a:bodyPr wrap="square">
            <a:spAutoFit/>
          </a:bodyPr>
          <a:lstStyle/>
          <a:p>
            <a:r>
              <a:rPr lang="en-IN" sz="1600" b="1">
                <a:solidFill>
                  <a:srgbClr val="213163"/>
                </a:solidFill>
              </a:rPr>
              <a:t>Abstract</a:t>
            </a:r>
            <a:endParaRPr lang="en-IN" sz="1600">
              <a:solidFill>
                <a:srgbClr val="213163"/>
              </a:solidFill>
            </a:endParaRPr>
          </a:p>
        </p:txBody>
      </p:sp>
      <p:grpSp>
        <p:nvGrpSpPr>
          <p:cNvPr id="29" name="Group 28">
            <a:extLst>
              <a:ext uri="{FF2B5EF4-FFF2-40B4-BE49-F238E27FC236}">
                <a16:creationId xmlns:a16="http://schemas.microsoft.com/office/drawing/2014/main" id="{A726C2F8-3E16-2C0C-B71C-BDFE7C703F1C}"/>
              </a:ext>
            </a:extLst>
          </p:cNvPr>
          <p:cNvGrpSpPr/>
          <p:nvPr/>
        </p:nvGrpSpPr>
        <p:grpSpPr>
          <a:xfrm>
            <a:off x="417954" y="1067371"/>
            <a:ext cx="8284580" cy="3664663"/>
            <a:chOff x="712031" y="1234880"/>
            <a:chExt cx="8137097" cy="3323608"/>
          </a:xfrm>
        </p:grpSpPr>
        <p:grpSp>
          <p:nvGrpSpPr>
            <p:cNvPr id="28" name="Group 27">
              <a:extLst>
                <a:ext uri="{FF2B5EF4-FFF2-40B4-BE49-F238E27FC236}">
                  <a16:creationId xmlns:a16="http://schemas.microsoft.com/office/drawing/2014/main" id="{465A22E0-5D6D-1B1A-F09A-169A2C2E55D1}"/>
                </a:ext>
              </a:extLst>
            </p:cNvPr>
            <p:cNvGrpSpPr/>
            <p:nvPr/>
          </p:nvGrpSpPr>
          <p:grpSpPr>
            <a:xfrm>
              <a:off x="712031" y="1234880"/>
              <a:ext cx="8050805" cy="643467"/>
              <a:chOff x="712031" y="1234880"/>
              <a:chExt cx="8050805" cy="643467"/>
            </a:xfrm>
          </p:grpSpPr>
          <p:sp>
            <p:nvSpPr>
              <p:cNvPr id="4" name="Rectangle 3">
                <a:extLst>
                  <a:ext uri="{FF2B5EF4-FFF2-40B4-BE49-F238E27FC236}">
                    <a16:creationId xmlns:a16="http://schemas.microsoft.com/office/drawing/2014/main" id="{5992A4C9-DAB8-80D3-B09E-07655DAEBB65}"/>
                  </a:ext>
                </a:extLst>
              </p:cNvPr>
              <p:cNvSpPr/>
              <p:nvPr/>
            </p:nvSpPr>
            <p:spPr>
              <a:xfrm>
                <a:off x="1512798" y="1234880"/>
                <a:ext cx="7250038" cy="643466"/>
              </a:xfrm>
              <a:prstGeom prst="rect">
                <a:avLst/>
              </a:prstGeom>
              <a:solidFill>
                <a:schemeClr val="accent5">
                  <a:lumMod val="20000"/>
                  <a:lumOff val="80000"/>
                </a:schemeClr>
              </a:solidFill>
              <a:ln w="1270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91440"/>
                <a:r>
                  <a:rPr lang="en-US" sz="1200" dirty="0">
                    <a:solidFill>
                      <a:srgbClr val="0D0D0D"/>
                    </a:solidFill>
                    <a:ea typeface="+mn-lt"/>
                    <a:cs typeface="+mn-lt"/>
                  </a:rPr>
                  <a:t>Django-based car rental applications provide intuitive user interfaces</a:t>
                </a:r>
                <a:r>
                  <a:rPr lang="en-US" sz="1200" dirty="0">
                    <a:solidFill>
                      <a:schemeClr val="tx1"/>
                    </a:solidFill>
                    <a:ea typeface="+mn-lt"/>
                    <a:cs typeface="+mn-lt"/>
                  </a:rPr>
                  <a:t> that will allow the customers to view the view the models, descriptions and prices of different cars available.</a:t>
                </a:r>
                <a:endParaRPr lang="en-US" dirty="0">
                  <a:solidFill>
                    <a:schemeClr val="tx1"/>
                  </a:solidFill>
                </a:endParaRPr>
              </a:p>
            </p:txBody>
          </p:sp>
          <p:sp>
            <p:nvSpPr>
              <p:cNvPr id="5" name="Rectangle: Rounded Corners 4">
                <a:extLst>
                  <a:ext uri="{FF2B5EF4-FFF2-40B4-BE49-F238E27FC236}">
                    <a16:creationId xmlns:a16="http://schemas.microsoft.com/office/drawing/2014/main" id="{37A0F124-FCC7-043A-F32C-33314AB146BD}"/>
                  </a:ext>
                </a:extLst>
              </p:cNvPr>
              <p:cNvSpPr/>
              <p:nvPr/>
            </p:nvSpPr>
            <p:spPr>
              <a:xfrm>
                <a:off x="712031" y="1234880"/>
                <a:ext cx="677333" cy="643467"/>
              </a:xfrm>
              <a:prstGeom prst="roundRect">
                <a:avLst/>
              </a:prstGeom>
              <a:solidFill>
                <a:schemeClr val="accent5">
                  <a:lumMod val="75000"/>
                </a:schemeClr>
              </a:solidFill>
              <a:ln w="12700">
                <a:solidFill>
                  <a:srgbClr val="00717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a:t>1</a:t>
                </a:r>
              </a:p>
            </p:txBody>
          </p:sp>
        </p:grpSp>
        <p:grpSp>
          <p:nvGrpSpPr>
            <p:cNvPr id="27" name="Group 26">
              <a:extLst>
                <a:ext uri="{FF2B5EF4-FFF2-40B4-BE49-F238E27FC236}">
                  <a16:creationId xmlns:a16="http://schemas.microsoft.com/office/drawing/2014/main" id="{437AEA5F-38C7-2EAC-B55A-A52C642C7997}"/>
                </a:ext>
              </a:extLst>
            </p:cNvPr>
            <p:cNvGrpSpPr/>
            <p:nvPr/>
          </p:nvGrpSpPr>
          <p:grpSpPr>
            <a:xfrm>
              <a:off x="712031" y="2118891"/>
              <a:ext cx="8075062" cy="652836"/>
              <a:chOff x="712031" y="1965536"/>
              <a:chExt cx="8075062" cy="652836"/>
            </a:xfrm>
          </p:grpSpPr>
          <p:sp>
            <p:nvSpPr>
              <p:cNvPr id="17" name="Rectangle 16">
                <a:extLst>
                  <a:ext uri="{FF2B5EF4-FFF2-40B4-BE49-F238E27FC236}">
                    <a16:creationId xmlns:a16="http://schemas.microsoft.com/office/drawing/2014/main" id="{F0874972-970E-AB20-28FF-DE51D45409C5}"/>
                  </a:ext>
                </a:extLst>
              </p:cNvPr>
              <p:cNvSpPr/>
              <p:nvPr/>
            </p:nvSpPr>
            <p:spPr>
              <a:xfrm>
                <a:off x="1527028" y="1965536"/>
                <a:ext cx="7260065" cy="643466"/>
              </a:xfrm>
              <a:prstGeom prst="rect">
                <a:avLst/>
              </a:prstGeom>
              <a:solidFill>
                <a:schemeClr val="bg2">
                  <a:lumMod val="20000"/>
                  <a:lumOff val="80000"/>
                </a:schemeClr>
              </a:solidFill>
              <a:ln w="12700">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r>
                  <a:rPr lang="en-US" sz="1200" dirty="0">
                    <a:solidFill>
                      <a:srgbClr val="0D0D0D"/>
                    </a:solidFill>
                    <a:ea typeface="+mn-lt"/>
                    <a:cs typeface="+mn-lt"/>
                  </a:rPr>
                  <a:t>Prioritizes reliability and customer satisfaction, offering well-maintained vehicles, secure payment processing, and responsive customer support. </a:t>
                </a:r>
                <a:endParaRPr lang="en-US" sz="1200" dirty="0">
                  <a:solidFill>
                    <a:srgbClr val="0D0D0D"/>
                  </a:solidFill>
                  <a:cs typeface="Arial"/>
                </a:endParaRPr>
              </a:p>
            </p:txBody>
          </p:sp>
          <p:sp>
            <p:nvSpPr>
              <p:cNvPr id="18" name="Rectangle: Rounded Corners 17">
                <a:extLst>
                  <a:ext uri="{FF2B5EF4-FFF2-40B4-BE49-F238E27FC236}">
                    <a16:creationId xmlns:a16="http://schemas.microsoft.com/office/drawing/2014/main" id="{A7560D0E-33BB-8564-4F1A-5B42E2343E74}"/>
                  </a:ext>
                </a:extLst>
              </p:cNvPr>
              <p:cNvSpPr/>
              <p:nvPr/>
            </p:nvSpPr>
            <p:spPr>
              <a:xfrm>
                <a:off x="712031" y="1974905"/>
                <a:ext cx="677333" cy="643467"/>
              </a:xfrm>
              <a:prstGeom prst="roundRect">
                <a:avLst/>
              </a:prstGeom>
              <a:solidFill>
                <a:schemeClr val="bg2">
                  <a:lumMod val="75000"/>
                </a:schemeClr>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a:t>2</a:t>
                </a:r>
              </a:p>
            </p:txBody>
          </p:sp>
        </p:grpSp>
        <p:grpSp>
          <p:nvGrpSpPr>
            <p:cNvPr id="26" name="Group 25">
              <a:extLst>
                <a:ext uri="{FF2B5EF4-FFF2-40B4-BE49-F238E27FC236}">
                  <a16:creationId xmlns:a16="http://schemas.microsoft.com/office/drawing/2014/main" id="{86049283-7CB4-2083-CE02-53D7ACA583B3}"/>
                </a:ext>
              </a:extLst>
            </p:cNvPr>
            <p:cNvGrpSpPr/>
            <p:nvPr/>
          </p:nvGrpSpPr>
          <p:grpSpPr>
            <a:xfrm>
              <a:off x="712031" y="3021640"/>
              <a:ext cx="8080884" cy="643467"/>
              <a:chOff x="712031" y="2737676"/>
              <a:chExt cx="8080884" cy="643467"/>
            </a:xfrm>
          </p:grpSpPr>
          <p:sp>
            <p:nvSpPr>
              <p:cNvPr id="20" name="Rectangle 19">
                <a:extLst>
                  <a:ext uri="{FF2B5EF4-FFF2-40B4-BE49-F238E27FC236}">
                    <a16:creationId xmlns:a16="http://schemas.microsoft.com/office/drawing/2014/main" id="{789435FA-EFC7-1B3A-6F80-B45135BCF4A8}"/>
                  </a:ext>
                </a:extLst>
              </p:cNvPr>
              <p:cNvSpPr/>
              <p:nvPr/>
            </p:nvSpPr>
            <p:spPr>
              <a:xfrm>
                <a:off x="1521207" y="2737676"/>
                <a:ext cx="7271708" cy="643466"/>
              </a:xfrm>
              <a:prstGeom prst="rect">
                <a:avLst/>
              </a:prstGeom>
              <a:solidFill>
                <a:srgbClr val="C9D2ED"/>
              </a:solidFill>
              <a:ln w="1270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r>
                  <a:rPr lang="en-US" sz="1200" dirty="0">
                    <a:solidFill>
                      <a:srgbClr val="0D0D0D"/>
                    </a:solidFill>
                    <a:ea typeface="+mn-lt"/>
                    <a:cs typeface="+mn-lt"/>
                  </a:rPr>
                  <a:t>A comprehensive inventory of vehicles is available for users to browse and select based on their preferences and requirements.</a:t>
                </a:r>
                <a:endParaRPr lang="en-US" dirty="0"/>
              </a:p>
            </p:txBody>
          </p:sp>
          <p:sp>
            <p:nvSpPr>
              <p:cNvPr id="21" name="Rectangle: Rounded Corners 20">
                <a:extLst>
                  <a:ext uri="{FF2B5EF4-FFF2-40B4-BE49-F238E27FC236}">
                    <a16:creationId xmlns:a16="http://schemas.microsoft.com/office/drawing/2014/main" id="{9A3D3CC1-3E19-CE2E-3B8B-3365B8B567CE}"/>
                  </a:ext>
                </a:extLst>
              </p:cNvPr>
              <p:cNvSpPr/>
              <p:nvPr/>
            </p:nvSpPr>
            <p:spPr>
              <a:xfrm>
                <a:off x="712031" y="2737676"/>
                <a:ext cx="677333" cy="643467"/>
              </a:xfrm>
              <a:prstGeom prst="roundRect">
                <a:avLst/>
              </a:prstGeom>
              <a:solidFill>
                <a:schemeClr val="accent5">
                  <a:lumMod val="75000"/>
                </a:schemeClr>
              </a:solidFill>
              <a:ln w="12700">
                <a:solidFill>
                  <a:srgbClr val="00717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a:t>3</a:t>
                </a:r>
              </a:p>
            </p:txBody>
          </p:sp>
        </p:grpSp>
        <p:grpSp>
          <p:nvGrpSpPr>
            <p:cNvPr id="25" name="Group 24">
              <a:extLst>
                <a:ext uri="{FF2B5EF4-FFF2-40B4-BE49-F238E27FC236}">
                  <a16:creationId xmlns:a16="http://schemas.microsoft.com/office/drawing/2014/main" id="{C1242A9F-48C4-1D0E-E275-B12238388CD4}"/>
                </a:ext>
              </a:extLst>
            </p:cNvPr>
            <p:cNvGrpSpPr/>
            <p:nvPr/>
          </p:nvGrpSpPr>
          <p:grpSpPr>
            <a:xfrm>
              <a:off x="712031" y="3915021"/>
              <a:ext cx="8137097" cy="643467"/>
              <a:chOff x="712031" y="3477701"/>
              <a:chExt cx="8137097" cy="643467"/>
            </a:xfrm>
          </p:grpSpPr>
          <p:sp>
            <p:nvSpPr>
              <p:cNvPr id="23" name="Rectangle 22">
                <a:extLst>
                  <a:ext uri="{FF2B5EF4-FFF2-40B4-BE49-F238E27FC236}">
                    <a16:creationId xmlns:a16="http://schemas.microsoft.com/office/drawing/2014/main" id="{90E1A962-5B8D-A408-D117-8F43055D9FCC}"/>
                  </a:ext>
                </a:extLst>
              </p:cNvPr>
              <p:cNvSpPr/>
              <p:nvPr/>
            </p:nvSpPr>
            <p:spPr>
              <a:xfrm>
                <a:off x="1579037" y="3487070"/>
                <a:ext cx="7270091" cy="597936"/>
              </a:xfrm>
              <a:prstGeom prst="rect">
                <a:avLst/>
              </a:prstGeom>
              <a:solidFill>
                <a:schemeClr val="bg2">
                  <a:lumMod val="20000"/>
                  <a:lumOff val="80000"/>
                </a:schemeClr>
              </a:solidFill>
              <a:ln w="12700">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r>
                  <a:rPr lang="en-US" sz="1200" dirty="0">
                    <a:solidFill>
                      <a:schemeClr val="tx1"/>
                    </a:solidFill>
                    <a:ea typeface="+mn-lt"/>
                    <a:cs typeface="+mn-lt"/>
                  </a:rPr>
                  <a:t>Secure payment processing ensures seamless transactions, allowing users to pay for their reservations conveniently.</a:t>
                </a:r>
                <a:endParaRPr lang="en-US" dirty="0">
                  <a:solidFill>
                    <a:schemeClr val="tx1"/>
                  </a:solidFill>
                </a:endParaRPr>
              </a:p>
            </p:txBody>
          </p:sp>
          <p:sp>
            <p:nvSpPr>
              <p:cNvPr id="24" name="Rectangle: Rounded Corners 23">
                <a:extLst>
                  <a:ext uri="{FF2B5EF4-FFF2-40B4-BE49-F238E27FC236}">
                    <a16:creationId xmlns:a16="http://schemas.microsoft.com/office/drawing/2014/main" id="{0A3666D9-36DA-372B-D0E2-7F7A22FBF3A6}"/>
                  </a:ext>
                </a:extLst>
              </p:cNvPr>
              <p:cNvSpPr/>
              <p:nvPr/>
            </p:nvSpPr>
            <p:spPr>
              <a:xfrm>
                <a:off x="712031" y="3477701"/>
                <a:ext cx="677333" cy="643467"/>
              </a:xfrm>
              <a:prstGeom prst="roundRect">
                <a:avLst/>
              </a:prstGeom>
              <a:solidFill>
                <a:schemeClr val="bg2">
                  <a:lumMod val="75000"/>
                </a:schemeClr>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a:t>4</a:t>
                </a:r>
              </a:p>
            </p:txBody>
          </p:sp>
        </p:grpSp>
      </p:grpSp>
    </p:spTree>
    <p:extLst>
      <p:ext uri="{BB962C8B-B14F-4D97-AF65-F5344CB8AC3E}">
        <p14:creationId xmlns:p14="http://schemas.microsoft.com/office/powerpoint/2010/main" val="1085522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9" name="TextBox 8">
            <a:extLst>
              <a:ext uri="{FF2B5EF4-FFF2-40B4-BE49-F238E27FC236}">
                <a16:creationId xmlns:a16="http://schemas.microsoft.com/office/drawing/2014/main" id="{091B843F-6928-3290-2287-5FA1F531B685}"/>
              </a:ext>
            </a:extLst>
          </p:cNvPr>
          <p:cNvSpPr txBox="1"/>
          <p:nvPr/>
        </p:nvSpPr>
        <p:spPr>
          <a:xfrm>
            <a:off x="241459" y="1417223"/>
            <a:ext cx="5304647" cy="2554545"/>
          </a:xfrm>
          <a:prstGeom prst="rect">
            <a:avLst/>
          </a:prstGeom>
          <a:noFill/>
        </p:spPr>
        <p:txBody>
          <a:bodyPr wrap="square" lIns="91440" tIns="45720" rIns="91440" bIns="45720" rtlCol="0" anchor="t">
            <a:spAutoFit/>
          </a:bodyPr>
          <a:lstStyle/>
          <a:p>
            <a:r>
              <a:rPr lang="en-US" sz="1600" dirty="0">
                <a:latin typeface="Arial" panose="020B0604020202020204" pitchFamily="34" charset="0"/>
                <a:cs typeface="Arial" panose="020B0604020202020204" pitchFamily="34" charset="0"/>
              </a:rPr>
              <a:t>Existing car rental services often have complicated booking processes, limited inventory, and lack of personalization. </a:t>
            </a:r>
          </a:p>
          <a:p>
            <a:r>
              <a:rPr lang="en-US" sz="1600" dirty="0">
                <a:latin typeface="Arial" panose="020B0604020202020204" pitchFamily="34" charset="0"/>
                <a:cs typeface="Arial" panose="020B0604020202020204" pitchFamily="34" charset="0"/>
              </a:rPr>
              <a:t>Customers face difficulties finding the right car at the best price, leading to frustration and a suboptimal travel experience. </a:t>
            </a:r>
          </a:p>
          <a:p>
            <a:r>
              <a:rPr lang="en-US" sz="1600" dirty="0">
                <a:latin typeface="Arial" panose="020B0604020202020204" pitchFamily="34" charset="0"/>
                <a:cs typeface="Arial" panose="020B0604020202020204" pitchFamily="34" charset="0"/>
              </a:rPr>
              <a:t>Our goal is to address these pain points and deliver a user-friendly, efficient, and customizable car rental solution.</a:t>
            </a:r>
            <a:br>
              <a:rPr lang="en-US" sz="1600" dirty="0">
                <a:latin typeface="Times New Roman"/>
                <a:cs typeface="Times New Roman"/>
              </a:rPr>
            </a:br>
            <a:endParaRPr lang="en-US" sz="1600" dirty="0">
              <a:latin typeface="Times New Roman"/>
              <a:cs typeface="Times New Roman"/>
            </a:endParaRPr>
          </a:p>
        </p:txBody>
      </p:sp>
      <p:sp>
        <p:nvSpPr>
          <p:cNvPr id="2" name="TextBox 1">
            <a:extLst>
              <a:ext uri="{FF2B5EF4-FFF2-40B4-BE49-F238E27FC236}">
                <a16:creationId xmlns:a16="http://schemas.microsoft.com/office/drawing/2014/main" id="{687AFAD5-578C-DC2D-F127-90FF4287354D}"/>
              </a:ext>
            </a:extLst>
          </p:cNvPr>
          <p:cNvSpPr txBox="1"/>
          <p:nvPr/>
        </p:nvSpPr>
        <p:spPr>
          <a:xfrm>
            <a:off x="244196" y="683683"/>
            <a:ext cx="4327805" cy="584775"/>
          </a:xfrm>
          <a:prstGeom prst="rect">
            <a:avLst/>
          </a:prstGeom>
          <a:noFill/>
        </p:spPr>
        <p:txBody>
          <a:bodyPr wrap="square" lIns="91440" tIns="45720" rIns="91440" bIns="45720" anchor="t">
            <a:spAutoFit/>
          </a:bodyPr>
          <a:lstStyle/>
          <a:p>
            <a:r>
              <a:rPr lang="en-IN" sz="3200" b="1">
                <a:solidFill>
                  <a:srgbClr val="213163"/>
                </a:solidFill>
              </a:rPr>
              <a:t>Problem Statement</a:t>
            </a:r>
            <a:endParaRPr lang="en-IN" sz="3200">
              <a:solidFill>
                <a:srgbClr val="213163"/>
              </a:solidFill>
            </a:endParaRPr>
          </a:p>
        </p:txBody>
      </p:sp>
      <p:grpSp>
        <p:nvGrpSpPr>
          <p:cNvPr id="3" name="Group 2">
            <a:extLst>
              <a:ext uri="{FF2B5EF4-FFF2-40B4-BE49-F238E27FC236}">
                <a16:creationId xmlns:a16="http://schemas.microsoft.com/office/drawing/2014/main" id="{328E85CD-DF89-87DD-6181-DCDD73B5625F}"/>
              </a:ext>
            </a:extLst>
          </p:cNvPr>
          <p:cNvGrpSpPr/>
          <p:nvPr/>
        </p:nvGrpSpPr>
        <p:grpSpPr>
          <a:xfrm>
            <a:off x="5699883" y="1288468"/>
            <a:ext cx="3189304" cy="2766856"/>
            <a:chOff x="4578211" y="760307"/>
            <a:chExt cx="4510006" cy="3741355"/>
          </a:xfrm>
        </p:grpSpPr>
        <p:pic>
          <p:nvPicPr>
            <p:cNvPr id="4" name="Picture 3" descr="A purple question mark with gears&#10;&#10;Description automatically generated">
              <a:extLst>
                <a:ext uri="{FF2B5EF4-FFF2-40B4-BE49-F238E27FC236}">
                  <a16:creationId xmlns:a16="http://schemas.microsoft.com/office/drawing/2014/main" id="{044B050F-754C-A956-97C8-EFB6B19ABEA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5" name="Picture 4" descr="Businessman with clipboard">
              <a:extLst>
                <a:ext uri="{FF2B5EF4-FFF2-40B4-BE49-F238E27FC236}">
                  <a16:creationId xmlns:a16="http://schemas.microsoft.com/office/drawing/2014/main" id="{82A80360-DC75-55F1-A1A2-BDCADC404BD5}"/>
                </a:ext>
              </a:extLst>
            </p:cNvPr>
            <p:cNvPicPr>
              <a:picLocks noChangeAspect="1"/>
            </p:cNvPicPr>
            <p:nvPr/>
          </p:nvPicPr>
          <p:blipFill rotWithShape="1">
            <a:blip r:embed="rId4"/>
            <a:srcRect b="46"/>
            <a:stretch/>
          </p:blipFill>
          <p:spPr>
            <a:xfrm>
              <a:off x="4578211" y="2188308"/>
              <a:ext cx="2340981" cy="2313354"/>
            </a:xfrm>
            <a:prstGeom prst="rect">
              <a:avLst/>
            </a:prstGeom>
          </p:spPr>
        </p:pic>
      </p:grpSp>
    </p:spTree>
    <p:extLst>
      <p:ext uri="{BB962C8B-B14F-4D97-AF65-F5344CB8AC3E}">
        <p14:creationId xmlns:p14="http://schemas.microsoft.com/office/powerpoint/2010/main" val="2746043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F4D5078D-F8F7-912B-4E9C-BED71500ACC2}"/>
              </a:ext>
            </a:extLst>
          </p:cNvPr>
          <p:cNvSpPr txBox="1"/>
          <p:nvPr/>
        </p:nvSpPr>
        <p:spPr>
          <a:xfrm>
            <a:off x="121578" y="745437"/>
            <a:ext cx="5215051" cy="3785652"/>
          </a:xfrm>
          <a:prstGeom prst="rect">
            <a:avLst/>
          </a:prstGeom>
          <a:noFill/>
        </p:spPr>
        <p:txBody>
          <a:bodyPr wrap="square" lIns="91440" tIns="45720" rIns="91440" bIns="45720" anchor="t">
            <a:spAutoFit/>
          </a:bodyPr>
          <a:lstStyle/>
          <a:p>
            <a:r>
              <a:rPr lang="en-IN" sz="1600" b="1" dirty="0">
                <a:solidFill>
                  <a:srgbClr val="213163"/>
                </a:solidFill>
              </a:rPr>
              <a:t>Project Overview</a:t>
            </a:r>
          </a:p>
          <a:p>
            <a:endParaRPr lang="en-IN" sz="1600" b="1" dirty="0">
              <a:solidFill>
                <a:srgbClr val="213163"/>
              </a:solidFill>
            </a:endParaRPr>
          </a:p>
          <a:p>
            <a:pPr marL="285750" indent="-285750">
              <a:buFont typeface="Wingdings"/>
              <a:buChar char="ü"/>
            </a:pPr>
            <a:r>
              <a:rPr lang="en-IN" sz="1600" dirty="0">
                <a:solidFill>
                  <a:srgbClr val="0D0D0D"/>
                </a:solidFill>
              </a:rPr>
              <a:t>The car rental application will provide a comprehensive platform for customers to search, compare, and book rental cars. </a:t>
            </a:r>
            <a:endParaRPr lang="en-IN" sz="1600" dirty="0"/>
          </a:p>
          <a:p>
            <a:endParaRPr lang="en-IN" sz="1600" dirty="0">
              <a:solidFill>
                <a:srgbClr val="0D0D0D"/>
              </a:solidFill>
            </a:endParaRPr>
          </a:p>
          <a:p>
            <a:pPr marL="285750" indent="-285750">
              <a:buFont typeface="Wingdings"/>
              <a:buChar char="ü"/>
            </a:pPr>
            <a:r>
              <a:rPr lang="en-IN" sz="1600" dirty="0">
                <a:solidFill>
                  <a:srgbClr val="0D0D0D"/>
                </a:solidFill>
              </a:rPr>
              <a:t>Key features will include real-time availability, personalized recommendations, secure payment integration, and a streamlined reservation process. </a:t>
            </a:r>
            <a:endParaRPr lang="en-IN" sz="1600"/>
          </a:p>
          <a:p>
            <a:endParaRPr lang="en-IN" sz="1600" dirty="0">
              <a:solidFill>
                <a:srgbClr val="0D0D0D"/>
              </a:solidFill>
            </a:endParaRPr>
          </a:p>
          <a:p>
            <a:pPr marL="285750" indent="-285750">
              <a:buFont typeface="Wingdings"/>
              <a:buChar char="ü"/>
            </a:pPr>
            <a:r>
              <a:rPr lang="en-IN" sz="1600" dirty="0">
                <a:solidFill>
                  <a:srgbClr val="0D0D0D"/>
                </a:solidFill>
              </a:rPr>
              <a:t>The application will also offer additional services such as roadside assistance and insurance options to provide a complete transportation solution.</a:t>
            </a:r>
            <a:endParaRPr lang="en-IN" sz="1600"/>
          </a:p>
          <a:p>
            <a:endParaRPr lang="en-IN" sz="1000" dirty="0">
              <a:solidFill>
                <a:srgbClr val="0D0D0D"/>
              </a:solidFill>
            </a:endParaRPr>
          </a:p>
          <a:p>
            <a:endParaRPr lang="en-IN" sz="1200" b="1">
              <a:solidFill>
                <a:srgbClr val="0D0D0D"/>
              </a:solidFill>
            </a:endParaRPr>
          </a:p>
          <a:p>
            <a:endParaRPr lang="en-IN" sz="1000"/>
          </a:p>
        </p:txBody>
      </p:sp>
      <p:pic>
        <p:nvPicPr>
          <p:cNvPr id="5" name="Picture 4" descr="Person writing on whiteboard">
            <a:extLst>
              <a:ext uri="{FF2B5EF4-FFF2-40B4-BE49-F238E27FC236}">
                <a16:creationId xmlns:a16="http://schemas.microsoft.com/office/drawing/2014/main" id="{6858EAD1-D312-BBBA-4C50-43B9E76BB53F}"/>
              </a:ext>
            </a:extLst>
          </p:cNvPr>
          <p:cNvPicPr>
            <a:picLocks noChangeAspect="1"/>
          </p:cNvPicPr>
          <p:nvPr/>
        </p:nvPicPr>
        <p:blipFill rotWithShape="1">
          <a:blip r:embed="rId3"/>
          <a:srcRect r="18"/>
          <a:stretch/>
        </p:blipFill>
        <p:spPr>
          <a:xfrm>
            <a:off x="5419077" y="1360299"/>
            <a:ext cx="3453703" cy="2747189"/>
          </a:xfrm>
          <a:prstGeom prst="rect">
            <a:avLst/>
          </a:prstGeom>
        </p:spPr>
      </p:pic>
    </p:spTree>
    <p:extLst>
      <p:ext uri="{BB962C8B-B14F-4D97-AF65-F5344CB8AC3E}">
        <p14:creationId xmlns:p14="http://schemas.microsoft.com/office/powerpoint/2010/main" val="29751917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6F61A928-5A2D-C5DF-2F01-079C34A75432}"/>
              </a:ext>
            </a:extLst>
          </p:cNvPr>
          <p:cNvSpPr txBox="1"/>
          <p:nvPr/>
        </p:nvSpPr>
        <p:spPr>
          <a:xfrm>
            <a:off x="143933" y="683683"/>
            <a:ext cx="4428068" cy="400110"/>
          </a:xfrm>
          <a:prstGeom prst="rect">
            <a:avLst/>
          </a:prstGeom>
          <a:noFill/>
        </p:spPr>
        <p:txBody>
          <a:bodyPr wrap="square" lIns="91440" tIns="45720" rIns="91440" bIns="45720" anchor="t">
            <a:spAutoFit/>
          </a:bodyPr>
          <a:lstStyle/>
          <a:p>
            <a:r>
              <a:rPr lang="en-IN" sz="2000" b="1" dirty="0">
                <a:solidFill>
                  <a:srgbClr val="213163"/>
                </a:solidFill>
              </a:rPr>
              <a:t>Proposed Solution</a:t>
            </a:r>
            <a:endParaRPr lang="en-IN" sz="2000" dirty="0">
              <a:solidFill>
                <a:srgbClr val="213163"/>
              </a:solidFill>
            </a:endParaRPr>
          </a:p>
        </p:txBody>
      </p:sp>
      <p:sp>
        <p:nvSpPr>
          <p:cNvPr id="3" name="TextBox 2">
            <a:extLst>
              <a:ext uri="{FF2B5EF4-FFF2-40B4-BE49-F238E27FC236}">
                <a16:creationId xmlns:a16="http://schemas.microsoft.com/office/drawing/2014/main" id="{796BFA82-8AB0-23BA-909F-C886C3F7A669}"/>
              </a:ext>
            </a:extLst>
          </p:cNvPr>
          <p:cNvSpPr txBox="1"/>
          <p:nvPr/>
        </p:nvSpPr>
        <p:spPr>
          <a:xfrm>
            <a:off x="166974" y="1529115"/>
            <a:ext cx="8466813" cy="2739211"/>
          </a:xfrm>
          <a:prstGeom prst="rect">
            <a:avLst/>
          </a:prstGeom>
          <a:noFill/>
        </p:spPr>
        <p:txBody>
          <a:bodyPr wrap="square" lIns="91440" tIns="45720" rIns="91440" bIns="45720" rtlCol="0" anchor="t">
            <a:spAutoFit/>
          </a:bodyPr>
          <a:lstStyle/>
          <a:p>
            <a:pPr marL="342900" indent="-342900">
              <a:buFont typeface="Wingdings"/>
              <a:buChar char="Ø"/>
            </a:pPr>
            <a:r>
              <a:rPr lang="en-US" u="sng" dirty="0"/>
              <a:t>Intuitive Interface</a:t>
            </a:r>
            <a:r>
              <a:rPr lang="en-US" dirty="0"/>
              <a:t> :</a:t>
            </a:r>
            <a:endParaRPr lang="en-US"/>
          </a:p>
          <a:p>
            <a:r>
              <a:rPr lang="en-US" sz="1600" dirty="0">
                <a:solidFill>
                  <a:srgbClr val="410007"/>
                </a:solidFill>
              </a:rPr>
              <a:t>The application will have a clean, user-friendly design that makes it easy for customers to navigate and find the perfect car for their needs.</a:t>
            </a:r>
            <a:endParaRPr lang="en-US" dirty="0"/>
          </a:p>
          <a:p>
            <a:endParaRPr lang="en-US"/>
          </a:p>
          <a:p>
            <a:pPr marL="285750" indent="-285750">
              <a:buFont typeface="Wingdings"/>
              <a:buChar char="Ø"/>
            </a:pPr>
            <a:r>
              <a:rPr lang="en-US" u="sng" dirty="0"/>
              <a:t>Personalized Recommendations</a:t>
            </a:r>
            <a:r>
              <a:rPr lang="en-US" dirty="0"/>
              <a:t> :</a:t>
            </a:r>
          </a:p>
          <a:p>
            <a:r>
              <a:rPr lang="en-US" dirty="0"/>
              <a:t>Leveraging data and machine learning, the application will provide personalized recommendations based on the user's preferences, location, and travel details.</a:t>
            </a:r>
          </a:p>
          <a:p>
            <a:endParaRPr lang="en-US" dirty="0"/>
          </a:p>
          <a:p>
            <a:pPr marL="285750" indent="-285750">
              <a:buFont typeface="Wingdings"/>
              <a:buChar char="Ø"/>
            </a:pPr>
            <a:r>
              <a:rPr lang="en-US" u="sng" dirty="0"/>
              <a:t>Seamless Booking</a:t>
            </a:r>
            <a:r>
              <a:rPr lang="en-US" dirty="0"/>
              <a:t> :</a:t>
            </a:r>
          </a:p>
          <a:p>
            <a:r>
              <a:rPr lang="en-US" dirty="0"/>
              <a:t>Customers can easily compare prices, availability, and car features, then complete the booking process through a secure, integrated payment system</a:t>
            </a:r>
          </a:p>
          <a:p>
            <a:endParaRPr lang="en-US" dirty="0"/>
          </a:p>
        </p:txBody>
      </p:sp>
    </p:spTree>
    <p:extLst>
      <p:ext uri="{BB962C8B-B14F-4D97-AF65-F5344CB8AC3E}">
        <p14:creationId xmlns:p14="http://schemas.microsoft.com/office/powerpoint/2010/main" val="26212002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F96CA3F3-3D59-0BCC-5AFC-FB31E62203CC}"/>
              </a:ext>
            </a:extLst>
          </p:cNvPr>
          <p:cNvSpPr txBox="1"/>
          <p:nvPr/>
        </p:nvSpPr>
        <p:spPr>
          <a:xfrm>
            <a:off x="143933" y="683683"/>
            <a:ext cx="4428068" cy="338554"/>
          </a:xfrm>
          <a:prstGeom prst="rect">
            <a:avLst/>
          </a:prstGeom>
          <a:noFill/>
        </p:spPr>
        <p:txBody>
          <a:bodyPr wrap="square">
            <a:spAutoFit/>
          </a:bodyPr>
          <a:lstStyle/>
          <a:p>
            <a:r>
              <a:rPr lang="en-IN" sz="1600" b="1">
                <a:solidFill>
                  <a:srgbClr val="213163"/>
                </a:solidFill>
              </a:rPr>
              <a:t>Technology used</a:t>
            </a:r>
            <a:endParaRPr lang="en-IN" sz="1600">
              <a:solidFill>
                <a:srgbClr val="213163"/>
              </a:solidFill>
            </a:endParaRPr>
          </a:p>
        </p:txBody>
      </p:sp>
      <p:sp>
        <p:nvSpPr>
          <p:cNvPr id="3" name="TextBox 2">
            <a:extLst>
              <a:ext uri="{FF2B5EF4-FFF2-40B4-BE49-F238E27FC236}">
                <a16:creationId xmlns:a16="http://schemas.microsoft.com/office/drawing/2014/main" id="{A111D00F-E3D6-896E-4001-492D6D1DC85F}"/>
              </a:ext>
            </a:extLst>
          </p:cNvPr>
          <p:cNvSpPr txBox="1"/>
          <p:nvPr/>
        </p:nvSpPr>
        <p:spPr>
          <a:xfrm>
            <a:off x="195205" y="924128"/>
            <a:ext cx="8319436" cy="4585871"/>
          </a:xfrm>
          <a:prstGeom prst="rect">
            <a:avLst/>
          </a:prstGeom>
          <a:noFill/>
        </p:spPr>
        <p:txBody>
          <a:bodyPr wrap="square" lIns="91440" tIns="45720" rIns="91440" bIns="45720" rtlCol="0" anchor="t">
            <a:spAutoFit/>
          </a:bodyPr>
          <a:lstStyle/>
          <a:p>
            <a:endParaRPr lang="en-US" dirty="0">
              <a:solidFill>
                <a:srgbClr val="0D0D0D"/>
              </a:solidFill>
            </a:endParaRPr>
          </a:p>
          <a:p>
            <a:r>
              <a:rPr lang="en-US" b="1" dirty="0">
                <a:solidFill>
                  <a:srgbClr val="0D0D0D"/>
                </a:solidFill>
              </a:rPr>
              <a:t>1. Django Framework</a:t>
            </a:r>
            <a:r>
              <a:rPr lang="en-US" dirty="0">
                <a:solidFill>
                  <a:srgbClr val="0D0D0D"/>
                </a:solidFill>
              </a:rPr>
              <a:t> </a:t>
            </a:r>
            <a:r>
              <a:rPr lang="en-US" b="1" dirty="0">
                <a:solidFill>
                  <a:srgbClr val="0D0D0D"/>
                </a:solidFill>
              </a:rPr>
              <a:t>:</a:t>
            </a:r>
            <a:r>
              <a:rPr lang="en-US" dirty="0">
                <a:solidFill>
                  <a:srgbClr val="0D0D0D"/>
                </a:solidFill>
              </a:rPr>
              <a:t> This is highlighted as the core backend framework due to its robust architecture, which efficiently manages backend functionalities like user authentication, database operations, and URL routing.</a:t>
            </a:r>
            <a:endParaRPr lang="en-US" dirty="0"/>
          </a:p>
          <a:p>
            <a:endParaRPr lang="en-US" dirty="0"/>
          </a:p>
          <a:p>
            <a:r>
              <a:rPr lang="en-US" b="1" dirty="0">
                <a:solidFill>
                  <a:srgbClr val="0D0D0D"/>
                </a:solidFill>
              </a:rPr>
              <a:t>2. HTML,CSS &amp; Python</a:t>
            </a:r>
            <a:r>
              <a:rPr lang="en-US" dirty="0">
                <a:solidFill>
                  <a:srgbClr val="0D0D0D"/>
                </a:solidFill>
              </a:rPr>
              <a:t> </a:t>
            </a:r>
            <a:r>
              <a:rPr lang="en-US" b="1" dirty="0">
                <a:solidFill>
                  <a:srgbClr val="0D0D0D"/>
                </a:solidFill>
              </a:rPr>
              <a:t>:</a:t>
            </a:r>
            <a:r>
              <a:rPr lang="en-US" dirty="0">
                <a:solidFill>
                  <a:srgbClr val="0D0D0D"/>
                </a:solidFill>
              </a:rPr>
              <a:t> These technologies are mentioned for frontend development. HTML defines the structure of the user interface, CSS styles its appearance, and Python's simplicity and readability make it ideal for building the application's logic.</a:t>
            </a:r>
            <a:endParaRPr lang="en-US" dirty="0"/>
          </a:p>
          <a:p>
            <a:endParaRPr lang="en-US" b="1" dirty="0"/>
          </a:p>
          <a:p>
            <a:r>
              <a:rPr lang="en-US" b="1" dirty="0">
                <a:solidFill>
                  <a:srgbClr val="0D0D0D"/>
                </a:solidFill>
              </a:rPr>
              <a:t>3. Bootstrap : </a:t>
            </a:r>
            <a:r>
              <a:rPr lang="en-US" dirty="0">
                <a:solidFill>
                  <a:srgbClr val="0D0D0D"/>
                </a:solidFill>
              </a:rPr>
              <a:t>It is integrated as the frontend framework to accelerate development and ensure responsiveness across various devices. Bootstrap streamlines the development process with its pre-designed components and responsive grid system</a:t>
            </a:r>
          </a:p>
          <a:p>
            <a:endParaRPr lang="en-US" b="1" dirty="0"/>
          </a:p>
          <a:p>
            <a:r>
              <a:rPr lang="en-US" b="1" dirty="0">
                <a:solidFill>
                  <a:srgbClr val="0D0D0D"/>
                </a:solidFill>
              </a:rPr>
              <a:t>4. SQLite</a:t>
            </a:r>
            <a:r>
              <a:rPr lang="en-US" dirty="0">
                <a:solidFill>
                  <a:srgbClr val="0D0D0D"/>
                </a:solidFill>
              </a:rPr>
              <a:t> </a:t>
            </a:r>
            <a:r>
              <a:rPr lang="en-US" b="1" dirty="0">
                <a:solidFill>
                  <a:srgbClr val="0D0D0D"/>
                </a:solidFill>
              </a:rPr>
              <a:t>:</a:t>
            </a:r>
            <a:r>
              <a:rPr lang="en-US" dirty="0">
                <a:solidFill>
                  <a:srgbClr val="0D0D0D"/>
                </a:solidFill>
              </a:rPr>
              <a:t> The statement discusses the choice of database management systems. SQLite is preferred for development and testing purposes due to its simplicity, it is used to organize and store data related to users, vehicles, and bookings.</a:t>
            </a:r>
            <a:endParaRPr lang="en-US" dirty="0"/>
          </a:p>
          <a:p>
            <a:endParaRPr lang="en-US" dirty="0"/>
          </a:p>
          <a:p>
            <a:endParaRPr lang="en-US" dirty="0">
              <a:solidFill>
                <a:srgbClr val="0D0D0D"/>
              </a:solidFill>
            </a:endParaRPr>
          </a:p>
          <a:p>
            <a:br>
              <a:rPr lang="en-US" dirty="0"/>
            </a:br>
            <a:endParaRPr lang="en-US" dirty="0"/>
          </a:p>
          <a:p>
            <a:pPr>
              <a:buFont typeface="Arial" panose="020B0604020202020204" pitchFamily="34" charset="0"/>
              <a:buChar char="•"/>
            </a:pPr>
            <a:endParaRPr lang="en-US" sz="1200" b="1" dirty="0">
              <a:solidFill>
                <a:srgbClr val="0D0D0D"/>
              </a:solidFill>
            </a:endParaRPr>
          </a:p>
        </p:txBody>
      </p:sp>
    </p:spTree>
    <p:extLst>
      <p:ext uri="{BB962C8B-B14F-4D97-AF65-F5344CB8AC3E}">
        <p14:creationId xmlns:p14="http://schemas.microsoft.com/office/powerpoint/2010/main" val="40171305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5" name="TextBox 4">
            <a:extLst>
              <a:ext uri="{FF2B5EF4-FFF2-40B4-BE49-F238E27FC236}">
                <a16:creationId xmlns:a16="http://schemas.microsoft.com/office/drawing/2014/main" id="{D94080DE-03F5-1FE4-A922-15490146EBB6}"/>
              </a:ext>
            </a:extLst>
          </p:cNvPr>
          <p:cNvSpPr txBox="1"/>
          <p:nvPr/>
        </p:nvSpPr>
        <p:spPr>
          <a:xfrm>
            <a:off x="143933" y="683683"/>
            <a:ext cx="4428068" cy="338554"/>
          </a:xfrm>
          <a:prstGeom prst="rect">
            <a:avLst/>
          </a:prstGeom>
          <a:noFill/>
        </p:spPr>
        <p:txBody>
          <a:bodyPr wrap="square">
            <a:spAutoFit/>
          </a:bodyPr>
          <a:lstStyle/>
          <a:p>
            <a:r>
              <a:rPr lang="en-IN" sz="1600" b="1">
                <a:solidFill>
                  <a:srgbClr val="213163"/>
                </a:solidFill>
              </a:rPr>
              <a:t>Modelling &amp; Result</a:t>
            </a:r>
          </a:p>
        </p:txBody>
      </p:sp>
      <p:pic>
        <p:nvPicPr>
          <p:cNvPr id="2" name="Picture 1" descr="A close up of a steering wheel&#10;&#10;Description automatically generated">
            <a:extLst>
              <a:ext uri="{FF2B5EF4-FFF2-40B4-BE49-F238E27FC236}">
                <a16:creationId xmlns:a16="http://schemas.microsoft.com/office/drawing/2014/main" id="{DE684FEA-4C0D-6183-A2B3-2DCCC94F81BE}"/>
              </a:ext>
            </a:extLst>
          </p:cNvPr>
          <p:cNvPicPr>
            <a:picLocks noChangeAspect="1"/>
          </p:cNvPicPr>
          <p:nvPr/>
        </p:nvPicPr>
        <p:blipFill>
          <a:blip r:embed="rId3"/>
          <a:stretch>
            <a:fillRect/>
          </a:stretch>
        </p:blipFill>
        <p:spPr>
          <a:xfrm>
            <a:off x="217321" y="1709980"/>
            <a:ext cx="4281292" cy="2381300"/>
          </a:xfrm>
          <a:prstGeom prst="rect">
            <a:avLst/>
          </a:prstGeom>
        </p:spPr>
      </p:pic>
      <p:pic>
        <p:nvPicPr>
          <p:cNvPr id="4" name="Picture 3">
            <a:extLst>
              <a:ext uri="{FF2B5EF4-FFF2-40B4-BE49-F238E27FC236}">
                <a16:creationId xmlns:a16="http://schemas.microsoft.com/office/drawing/2014/main" id="{4C9B230B-5194-974D-4AAC-4C2443F1A5B2}"/>
              </a:ext>
            </a:extLst>
          </p:cNvPr>
          <p:cNvPicPr>
            <a:picLocks noChangeAspect="1"/>
          </p:cNvPicPr>
          <p:nvPr/>
        </p:nvPicPr>
        <p:blipFill rotWithShape="1">
          <a:blip r:embed="rId4"/>
          <a:srcRect b="4514"/>
          <a:stretch/>
        </p:blipFill>
        <p:spPr>
          <a:xfrm>
            <a:off x="4647849" y="1709980"/>
            <a:ext cx="4281292" cy="2381299"/>
          </a:xfrm>
          <a:prstGeom prst="rect">
            <a:avLst/>
          </a:prstGeom>
        </p:spPr>
      </p:pic>
    </p:spTree>
    <p:extLst>
      <p:ext uri="{BB962C8B-B14F-4D97-AF65-F5344CB8AC3E}">
        <p14:creationId xmlns:p14="http://schemas.microsoft.com/office/powerpoint/2010/main" val="31047661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218DFCAA-8D98-0AFB-A760-3AD42E799105}"/>
              </a:ext>
            </a:extLst>
          </p:cNvPr>
          <p:cNvSpPr txBox="1"/>
          <p:nvPr/>
        </p:nvSpPr>
        <p:spPr>
          <a:xfrm>
            <a:off x="143933" y="683683"/>
            <a:ext cx="4428068" cy="338554"/>
          </a:xfrm>
          <a:prstGeom prst="rect">
            <a:avLst/>
          </a:prstGeom>
          <a:noFill/>
        </p:spPr>
        <p:txBody>
          <a:bodyPr wrap="square">
            <a:spAutoFit/>
          </a:bodyPr>
          <a:lstStyle/>
          <a:p>
            <a:r>
              <a:rPr lang="en-IN" sz="1600" b="1">
                <a:solidFill>
                  <a:srgbClr val="213163"/>
                </a:solidFill>
              </a:rPr>
              <a:t>Modelling &amp; Result</a:t>
            </a:r>
          </a:p>
        </p:txBody>
      </p:sp>
      <p:pic>
        <p:nvPicPr>
          <p:cNvPr id="3" name="Picture 2">
            <a:extLst>
              <a:ext uri="{FF2B5EF4-FFF2-40B4-BE49-F238E27FC236}">
                <a16:creationId xmlns:a16="http://schemas.microsoft.com/office/drawing/2014/main" id="{AE29B851-2694-8F3B-917B-44B465392EC2}"/>
              </a:ext>
            </a:extLst>
          </p:cNvPr>
          <p:cNvPicPr>
            <a:picLocks noChangeAspect="1"/>
          </p:cNvPicPr>
          <p:nvPr/>
        </p:nvPicPr>
        <p:blipFill>
          <a:blip r:embed="rId3"/>
          <a:srcRect/>
          <a:stretch/>
        </p:blipFill>
        <p:spPr>
          <a:xfrm>
            <a:off x="271919" y="1475571"/>
            <a:ext cx="4246261" cy="2388522"/>
          </a:xfrm>
          <a:prstGeom prst="rect">
            <a:avLst/>
          </a:prstGeom>
        </p:spPr>
      </p:pic>
      <p:pic>
        <p:nvPicPr>
          <p:cNvPr id="4" name="Picture 3">
            <a:extLst>
              <a:ext uri="{FF2B5EF4-FFF2-40B4-BE49-F238E27FC236}">
                <a16:creationId xmlns:a16="http://schemas.microsoft.com/office/drawing/2014/main" id="{A51CABF8-1724-8EC7-A179-35FF97E79D88}"/>
              </a:ext>
            </a:extLst>
          </p:cNvPr>
          <p:cNvPicPr>
            <a:picLocks noChangeAspect="1"/>
          </p:cNvPicPr>
          <p:nvPr/>
        </p:nvPicPr>
        <p:blipFill>
          <a:blip r:embed="rId4"/>
          <a:srcRect/>
          <a:stretch/>
        </p:blipFill>
        <p:spPr>
          <a:xfrm>
            <a:off x="4643121" y="1480437"/>
            <a:ext cx="4228960" cy="2378790"/>
          </a:xfrm>
          <a:prstGeom prst="rect">
            <a:avLst/>
          </a:prstGeom>
        </p:spPr>
      </p:pic>
    </p:spTree>
    <p:extLst>
      <p:ext uri="{BB962C8B-B14F-4D97-AF65-F5344CB8AC3E}">
        <p14:creationId xmlns:p14="http://schemas.microsoft.com/office/powerpoint/2010/main" val="67783013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840</TotalTime>
  <Words>611</Words>
  <Application>Microsoft Office PowerPoint</Application>
  <PresentationFormat>On-screen Show (16:9)</PresentationFormat>
  <Paragraphs>67</Paragraphs>
  <Slides>12</Slides>
  <Notes>11</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12</vt:i4>
      </vt:variant>
    </vt:vector>
  </HeadingPairs>
  <TitlesOfParts>
    <vt:vector size="17" baseType="lpstr">
      <vt:lpstr>Arial</vt:lpstr>
      <vt:lpstr>Times New Roman</vt:lpstr>
      <vt:lpstr>Wingdings</vt:lpstr>
      <vt:lpstr>Simple Light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Gunjan Bhansali</cp:lastModifiedBy>
  <cp:revision>239</cp:revision>
  <dcterms:modified xsi:type="dcterms:W3CDTF">2024-04-29T03:38:06Z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NXPowerLiteLastOptimized">
    <vt:lpwstr>1434197</vt:lpwstr>
  </property>
  <property fmtid="{D5CDD505-2E9C-101B-9397-08002B2CF9AE}" pid="4" name="NXPowerLiteSettings">
    <vt:lpwstr>F7000400038000</vt:lpwstr>
  </property>
  <property fmtid="{D5CDD505-2E9C-101B-9397-08002B2CF9AE}" pid="5" name="NXPowerLiteVersion">
    <vt:lpwstr>S10.2.0</vt:lpwstr>
  </property>
</Properties>
</file>